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5" r:id="rId5"/>
    <p:sldId id="271" r:id="rId6"/>
    <p:sldId id="268" r:id="rId7"/>
    <p:sldId id="269" r:id="rId8"/>
    <p:sldId id="274" r:id="rId9"/>
    <p:sldId id="275" r:id="rId10"/>
    <p:sldId id="273" r:id="rId11"/>
    <p:sldId id="261" r:id="rId12"/>
    <p:sldId id="263" r:id="rId13"/>
    <p:sldId id="291" r:id="rId14"/>
    <p:sldId id="293" r:id="rId15"/>
    <p:sldId id="292" r:id="rId16"/>
    <p:sldId id="282" r:id="rId17"/>
    <p:sldId id="262" r:id="rId18"/>
    <p:sldId id="277" r:id="rId19"/>
    <p:sldId id="278" r:id="rId20"/>
    <p:sldId id="279" r:id="rId21"/>
    <p:sldId id="281" r:id="rId22"/>
    <p:sldId id="280" r:id="rId23"/>
    <p:sldId id="283" r:id="rId24"/>
    <p:sldId id="286" r:id="rId25"/>
    <p:sldId id="285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 V. Bui" initials="AVB" lastIdx="1" clrIdx="0">
    <p:extLst>
      <p:ext uri="{19B8F6BF-5375-455C-9EA6-DF929625EA0E}">
        <p15:presenceInfo xmlns:p15="http://schemas.microsoft.com/office/powerpoint/2012/main" userId="S::avbui@mascocg.com::a80db199-e4ba-405d-8411-64c739c6e3e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AF2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6" autoAdjust="0"/>
    <p:restoredTop sz="94632"/>
  </p:normalViewPr>
  <p:slideViewPr>
    <p:cSldViewPr snapToGrid="0">
      <p:cViewPr varScale="1">
        <p:scale>
          <a:sx n="111" d="100"/>
          <a:sy n="111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6241C-D905-4FA8-BE3B-F3FEE53E7EA9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E191F1-BA07-4FEC-90BD-DD5E7D55756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D4DCEE16-AD65-4A82-BB93-13C1388B4BBE}" type="parTrans" cxnId="{DF401F96-F849-4263-A631-07355896C176}">
      <dgm:prSet/>
      <dgm:spPr/>
      <dgm:t>
        <a:bodyPr/>
        <a:lstStyle/>
        <a:p>
          <a:endParaRPr lang="en-US"/>
        </a:p>
      </dgm:t>
    </dgm:pt>
    <dgm:pt modelId="{DC8B4075-9D78-4FFA-BCFF-1887F7468869}" type="sibTrans" cxnId="{DF401F96-F849-4263-A631-07355896C176}">
      <dgm:prSet/>
      <dgm:spPr/>
      <dgm:t>
        <a:bodyPr/>
        <a:lstStyle/>
        <a:p>
          <a:endParaRPr lang="en-US"/>
        </a:p>
      </dgm:t>
    </dgm:pt>
    <dgm:pt modelId="{47555F0E-B623-4FA9-84E0-A3A095952C57}">
      <dgm:prSet phldrT="[Text]"/>
      <dgm:spPr/>
      <dgm:t>
        <a:bodyPr/>
        <a:lstStyle/>
        <a:p>
          <a:r>
            <a:rPr lang="en-US" dirty="0"/>
            <a:t>Spotify API</a:t>
          </a:r>
        </a:p>
      </dgm:t>
    </dgm:pt>
    <dgm:pt modelId="{045002B9-93E0-4327-AB6F-2945AD21A0A2}" type="parTrans" cxnId="{6B66D523-CAD6-4D54-A369-7B109BF0CF5E}">
      <dgm:prSet/>
      <dgm:spPr/>
      <dgm:t>
        <a:bodyPr/>
        <a:lstStyle/>
        <a:p>
          <a:endParaRPr lang="en-US"/>
        </a:p>
      </dgm:t>
    </dgm:pt>
    <dgm:pt modelId="{1CE43AF7-199A-4534-8628-21088311C46F}" type="sibTrans" cxnId="{6B66D523-CAD6-4D54-A369-7B109BF0CF5E}">
      <dgm:prSet/>
      <dgm:spPr/>
      <dgm:t>
        <a:bodyPr/>
        <a:lstStyle/>
        <a:p>
          <a:endParaRPr lang="en-US"/>
        </a:p>
      </dgm:t>
    </dgm:pt>
    <dgm:pt modelId="{18520021-E558-4D68-9C4D-D7C41230A854}">
      <dgm:prSet phldrT="[Text]"/>
      <dgm:spPr/>
      <dgm:t>
        <a:bodyPr/>
        <a:lstStyle/>
        <a:p>
          <a:r>
            <a:rPr lang="en-US" dirty="0"/>
            <a:t>Statistical Analysis Tools</a:t>
          </a:r>
        </a:p>
      </dgm:t>
    </dgm:pt>
    <dgm:pt modelId="{84A7F98C-6CCF-4142-85AF-14F76180F196}" type="parTrans" cxnId="{D5EFC7AC-1E29-4024-BAFE-37F370CDACCF}">
      <dgm:prSet/>
      <dgm:spPr/>
      <dgm:t>
        <a:bodyPr/>
        <a:lstStyle/>
        <a:p>
          <a:endParaRPr lang="en-US"/>
        </a:p>
      </dgm:t>
    </dgm:pt>
    <dgm:pt modelId="{352A608A-A272-45DD-878D-1712CBA8B5E3}" type="sibTrans" cxnId="{D5EFC7AC-1E29-4024-BAFE-37F370CDACCF}">
      <dgm:prSet/>
      <dgm:spPr/>
      <dgm:t>
        <a:bodyPr/>
        <a:lstStyle/>
        <a:p>
          <a:endParaRPr lang="en-US"/>
        </a:p>
      </dgm:t>
    </dgm:pt>
    <dgm:pt modelId="{08A37760-0D66-44B5-A1F8-326A46EF7363}">
      <dgm:prSet phldrT="[Text]"/>
      <dgm:spPr/>
      <dgm:t>
        <a:bodyPr/>
        <a:lstStyle/>
        <a:p>
          <a:r>
            <a:rPr lang="en-US" dirty="0"/>
            <a:t>Person correlation coefficient </a:t>
          </a:r>
        </a:p>
      </dgm:t>
    </dgm:pt>
    <dgm:pt modelId="{15718B50-B76D-4D42-B619-B20D841EA6F3}" type="parTrans" cxnId="{7B15BA04-83EE-4D7B-9D5F-7E30B7B67897}">
      <dgm:prSet/>
      <dgm:spPr/>
      <dgm:t>
        <a:bodyPr/>
        <a:lstStyle/>
        <a:p>
          <a:endParaRPr lang="en-US"/>
        </a:p>
      </dgm:t>
    </dgm:pt>
    <dgm:pt modelId="{2CDBE6FD-FCDF-4D89-BB6B-3F2A4D380140}" type="sibTrans" cxnId="{7B15BA04-83EE-4D7B-9D5F-7E30B7B67897}">
      <dgm:prSet/>
      <dgm:spPr/>
      <dgm:t>
        <a:bodyPr/>
        <a:lstStyle/>
        <a:p>
          <a:endParaRPr lang="en-US"/>
        </a:p>
      </dgm:t>
    </dgm:pt>
    <dgm:pt modelId="{C48FB096-1210-4FA2-B245-5A52CEAD7F69}">
      <dgm:prSet phldrT="[Text]"/>
      <dgm:spPr/>
      <dgm:t>
        <a:bodyPr/>
        <a:lstStyle/>
        <a:p>
          <a:r>
            <a:rPr lang="en-US" dirty="0"/>
            <a:t>Mean and frequency comparison</a:t>
          </a:r>
        </a:p>
      </dgm:t>
    </dgm:pt>
    <dgm:pt modelId="{995F5655-6BAA-4C97-9C34-2CDF2468966D}" type="parTrans" cxnId="{D6379CB7-72F8-42B1-88CF-BE8DACA9A6BF}">
      <dgm:prSet/>
      <dgm:spPr/>
      <dgm:t>
        <a:bodyPr/>
        <a:lstStyle/>
        <a:p>
          <a:endParaRPr lang="en-US"/>
        </a:p>
      </dgm:t>
    </dgm:pt>
    <dgm:pt modelId="{2C52086F-6FE0-4C4C-8F9A-EBD67E5DC7A2}" type="sibTrans" cxnId="{D6379CB7-72F8-42B1-88CF-BE8DACA9A6BF}">
      <dgm:prSet/>
      <dgm:spPr/>
      <dgm:t>
        <a:bodyPr/>
        <a:lstStyle/>
        <a:p>
          <a:endParaRPr lang="en-US"/>
        </a:p>
      </dgm:t>
    </dgm:pt>
    <dgm:pt modelId="{E0437184-CCE6-4336-A16D-BD9AFA00C5E2}">
      <dgm:prSet phldrT="[Text]"/>
      <dgm:spPr/>
      <dgm:t>
        <a:bodyPr/>
        <a:lstStyle/>
        <a:p>
          <a:r>
            <a:rPr lang="en-US" dirty="0"/>
            <a:t>Analytics results</a:t>
          </a:r>
        </a:p>
      </dgm:t>
    </dgm:pt>
    <dgm:pt modelId="{43398D78-1A7D-4A8B-8C73-268BF0F3B4A2}" type="parTrans" cxnId="{ED7868A4-3CDA-460E-A33C-15FBE5CD554D}">
      <dgm:prSet/>
      <dgm:spPr/>
      <dgm:t>
        <a:bodyPr/>
        <a:lstStyle/>
        <a:p>
          <a:endParaRPr lang="en-US"/>
        </a:p>
      </dgm:t>
    </dgm:pt>
    <dgm:pt modelId="{FC01A62C-DEC1-4D29-A1AA-B92323345D04}" type="sibTrans" cxnId="{ED7868A4-3CDA-460E-A33C-15FBE5CD554D}">
      <dgm:prSet/>
      <dgm:spPr/>
      <dgm:t>
        <a:bodyPr/>
        <a:lstStyle/>
        <a:p>
          <a:endParaRPr lang="en-US"/>
        </a:p>
      </dgm:t>
    </dgm:pt>
    <dgm:pt modelId="{66B6A924-1B2E-42B1-B92F-8C8AA3F05E40}">
      <dgm:prSet phldrT="[Text]"/>
      <dgm:spPr/>
      <dgm:t>
        <a:bodyPr/>
        <a:lstStyle/>
        <a:p>
          <a:r>
            <a:rPr lang="en-US" dirty="0"/>
            <a:t>Audio features comparison with the global</a:t>
          </a:r>
        </a:p>
      </dgm:t>
    </dgm:pt>
    <dgm:pt modelId="{41CA964D-A910-44C1-8B11-B46A06E03576}" type="parTrans" cxnId="{1779EAC4-0DEF-413F-BE6D-463A1F041FFF}">
      <dgm:prSet/>
      <dgm:spPr/>
      <dgm:t>
        <a:bodyPr/>
        <a:lstStyle/>
        <a:p>
          <a:endParaRPr lang="en-US"/>
        </a:p>
      </dgm:t>
    </dgm:pt>
    <dgm:pt modelId="{52ED6A9A-DB86-459C-BD74-CB4A92045760}" type="sibTrans" cxnId="{1779EAC4-0DEF-413F-BE6D-463A1F041FFF}">
      <dgm:prSet/>
      <dgm:spPr/>
      <dgm:t>
        <a:bodyPr/>
        <a:lstStyle/>
        <a:p>
          <a:endParaRPr lang="en-US"/>
        </a:p>
      </dgm:t>
    </dgm:pt>
    <dgm:pt modelId="{D07D79F3-0036-45C6-BCF1-AF504C88BE54}">
      <dgm:prSet phldrT="[Text]"/>
      <dgm:spPr/>
      <dgm:t>
        <a:bodyPr/>
        <a:lstStyle/>
        <a:p>
          <a:endParaRPr lang="en-US" dirty="0"/>
        </a:p>
      </dgm:t>
    </dgm:pt>
    <dgm:pt modelId="{8F0DBD82-E0BD-488B-B87B-A6192295C238}" type="parTrans" cxnId="{6A8A8A4F-EF8B-49E7-9C07-F1BB26DF7BB0}">
      <dgm:prSet/>
      <dgm:spPr/>
      <dgm:t>
        <a:bodyPr/>
        <a:lstStyle/>
        <a:p>
          <a:endParaRPr lang="en-US"/>
        </a:p>
      </dgm:t>
    </dgm:pt>
    <dgm:pt modelId="{C239E9E0-DB0C-4729-AB13-7274ACC26CEC}" type="sibTrans" cxnId="{6A8A8A4F-EF8B-49E7-9C07-F1BB26DF7BB0}">
      <dgm:prSet/>
      <dgm:spPr/>
      <dgm:t>
        <a:bodyPr/>
        <a:lstStyle/>
        <a:p>
          <a:endParaRPr lang="en-US"/>
        </a:p>
      </dgm:t>
    </dgm:pt>
    <dgm:pt modelId="{1791DA54-5FEE-4C1A-AA5E-17BBAAA23E0C}">
      <dgm:prSet phldrT="[Text]"/>
      <dgm:spPr/>
      <dgm:t>
        <a:bodyPr/>
        <a:lstStyle/>
        <a:p>
          <a:r>
            <a:rPr lang="en-US" dirty="0"/>
            <a:t>Audio features mean and frequency comparison between countries.</a:t>
          </a:r>
        </a:p>
      </dgm:t>
    </dgm:pt>
    <dgm:pt modelId="{63C0C29A-C9E0-44F6-ACB2-C377C40AFF28}" type="parTrans" cxnId="{B9DBBCE0-2EF7-4FAC-B4C3-EE2FDCFC9AE1}">
      <dgm:prSet/>
      <dgm:spPr/>
      <dgm:t>
        <a:bodyPr/>
        <a:lstStyle/>
        <a:p>
          <a:endParaRPr lang="en-US"/>
        </a:p>
      </dgm:t>
    </dgm:pt>
    <dgm:pt modelId="{BF51A4D6-AEF5-452A-93F2-D6CA65849831}" type="sibTrans" cxnId="{B9DBBCE0-2EF7-4FAC-B4C3-EE2FDCFC9AE1}">
      <dgm:prSet/>
      <dgm:spPr/>
      <dgm:t>
        <a:bodyPr/>
        <a:lstStyle/>
        <a:p>
          <a:endParaRPr lang="en-US"/>
        </a:p>
      </dgm:t>
    </dgm:pt>
    <dgm:pt modelId="{B20EDAFC-2597-4832-A780-5031C54EAE26}">
      <dgm:prSet phldrT="[Text]"/>
      <dgm:spPr/>
      <dgm:t>
        <a:bodyPr/>
        <a:lstStyle/>
        <a:p>
          <a:r>
            <a:rPr lang="en-US" dirty="0"/>
            <a:t>Two-way T test Analysis</a:t>
          </a:r>
        </a:p>
      </dgm:t>
    </dgm:pt>
    <dgm:pt modelId="{26D25FC2-8928-46F6-9B3D-D6D8D0BB28D0}" type="parTrans" cxnId="{4D12AEA7-8FB4-41C4-B4D3-26453DDFA07B}">
      <dgm:prSet/>
      <dgm:spPr/>
      <dgm:t>
        <a:bodyPr/>
        <a:lstStyle/>
        <a:p>
          <a:endParaRPr lang="en-US"/>
        </a:p>
      </dgm:t>
    </dgm:pt>
    <dgm:pt modelId="{DA5BF050-5D17-42F7-A7E5-CEFF605F9B1E}" type="sibTrans" cxnId="{4D12AEA7-8FB4-41C4-B4D3-26453DDFA07B}">
      <dgm:prSet/>
      <dgm:spPr/>
      <dgm:t>
        <a:bodyPr/>
        <a:lstStyle/>
        <a:p>
          <a:endParaRPr lang="en-US"/>
        </a:p>
      </dgm:t>
    </dgm:pt>
    <dgm:pt modelId="{66FC241C-BA93-E542-8467-AFF11CD89405}">
      <dgm:prSet phldrT="[Text]"/>
      <dgm:spPr/>
      <dgm:t>
        <a:bodyPr/>
        <a:lstStyle/>
        <a:p>
          <a:r>
            <a:rPr lang="en-US" dirty="0"/>
            <a:t>Tool: Python</a:t>
          </a:r>
        </a:p>
      </dgm:t>
    </dgm:pt>
    <dgm:pt modelId="{98DD2258-C056-2C4A-B371-076F9A08F903}" type="parTrans" cxnId="{25FC0A4E-D4D2-C841-9161-89742D4E8E64}">
      <dgm:prSet/>
      <dgm:spPr/>
      <dgm:t>
        <a:bodyPr/>
        <a:lstStyle/>
        <a:p>
          <a:endParaRPr lang="en-US"/>
        </a:p>
      </dgm:t>
    </dgm:pt>
    <dgm:pt modelId="{B0896F58-31C9-6E44-91A9-CCE0AA82ED38}" type="sibTrans" cxnId="{25FC0A4E-D4D2-C841-9161-89742D4E8E64}">
      <dgm:prSet/>
      <dgm:spPr/>
      <dgm:t>
        <a:bodyPr/>
        <a:lstStyle/>
        <a:p>
          <a:endParaRPr lang="en-US"/>
        </a:p>
      </dgm:t>
    </dgm:pt>
    <dgm:pt modelId="{C419AD0F-6336-4A32-BCD6-5A19231FE1B9}" type="pres">
      <dgm:prSet presAssocID="{E016241C-D905-4FA8-BE3B-F3FEE53E7EA9}" presName="linear" presStyleCnt="0">
        <dgm:presLayoutVars>
          <dgm:dir/>
          <dgm:resizeHandles val="exact"/>
        </dgm:presLayoutVars>
      </dgm:prSet>
      <dgm:spPr/>
    </dgm:pt>
    <dgm:pt modelId="{70459BEB-207D-4A43-8316-58EF00A2FB9D}" type="pres">
      <dgm:prSet presAssocID="{F2E191F1-BA07-4FEC-90BD-DD5E7D557561}" presName="comp" presStyleCnt="0"/>
      <dgm:spPr/>
    </dgm:pt>
    <dgm:pt modelId="{CE934EE9-8A69-4120-A415-857F9B27883C}" type="pres">
      <dgm:prSet presAssocID="{F2E191F1-BA07-4FEC-90BD-DD5E7D557561}" presName="box" presStyleLbl="node1" presStyleIdx="0" presStyleCnt="3" custScaleY="125860"/>
      <dgm:spPr/>
    </dgm:pt>
    <dgm:pt modelId="{25D56467-A09B-4FEF-BDFF-1F63390036F7}" type="pres">
      <dgm:prSet presAssocID="{F2E191F1-BA07-4FEC-90BD-DD5E7D557561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1D0DF7F-67EE-4DE8-A9FB-B1E3096C38C3}" type="pres">
      <dgm:prSet presAssocID="{F2E191F1-BA07-4FEC-90BD-DD5E7D557561}" presName="text" presStyleLbl="node1" presStyleIdx="0" presStyleCnt="3">
        <dgm:presLayoutVars>
          <dgm:bulletEnabled val="1"/>
        </dgm:presLayoutVars>
      </dgm:prSet>
      <dgm:spPr/>
    </dgm:pt>
    <dgm:pt modelId="{2F6EB28C-F964-4AEA-921F-3B2F57B7F1AE}" type="pres">
      <dgm:prSet presAssocID="{DC8B4075-9D78-4FFA-BCFF-1887F7468869}" presName="spacer" presStyleCnt="0"/>
      <dgm:spPr/>
    </dgm:pt>
    <dgm:pt modelId="{6325E027-3AC7-408A-B13F-A58EBD0150BF}" type="pres">
      <dgm:prSet presAssocID="{18520021-E558-4D68-9C4D-D7C41230A854}" presName="comp" presStyleCnt="0"/>
      <dgm:spPr/>
    </dgm:pt>
    <dgm:pt modelId="{AA89A362-3FFE-4C4B-B14B-A657B1BF48F1}" type="pres">
      <dgm:prSet presAssocID="{18520021-E558-4D68-9C4D-D7C41230A854}" presName="box" presStyleLbl="node1" presStyleIdx="1" presStyleCnt="3"/>
      <dgm:spPr/>
    </dgm:pt>
    <dgm:pt modelId="{F2A96363-F47A-4A5B-9EA2-C35DBA312E2A}" type="pres">
      <dgm:prSet presAssocID="{18520021-E558-4D68-9C4D-D7C41230A854}" presName="img" presStyleLbl="fgImgPlace1" presStyleIdx="1" presStyleCnt="3"/>
      <dgm:spPr/>
    </dgm:pt>
    <dgm:pt modelId="{00209C79-E60D-4355-BD47-47D433015439}" type="pres">
      <dgm:prSet presAssocID="{18520021-E558-4D68-9C4D-D7C41230A854}" presName="text" presStyleLbl="node1" presStyleIdx="1" presStyleCnt="3">
        <dgm:presLayoutVars>
          <dgm:bulletEnabled val="1"/>
        </dgm:presLayoutVars>
      </dgm:prSet>
      <dgm:spPr/>
    </dgm:pt>
    <dgm:pt modelId="{656E328B-7C43-40AF-B51B-9C57DC8CB50F}" type="pres">
      <dgm:prSet presAssocID="{352A608A-A272-45DD-878D-1712CBA8B5E3}" presName="spacer" presStyleCnt="0"/>
      <dgm:spPr/>
    </dgm:pt>
    <dgm:pt modelId="{C543AC97-8B71-49C4-A8E1-8DA497BB1DF2}" type="pres">
      <dgm:prSet presAssocID="{E0437184-CCE6-4336-A16D-BD9AFA00C5E2}" presName="comp" presStyleCnt="0"/>
      <dgm:spPr/>
    </dgm:pt>
    <dgm:pt modelId="{9ABB7EF4-5D93-4C17-98DD-4E2F40D64A20}" type="pres">
      <dgm:prSet presAssocID="{E0437184-CCE6-4336-A16D-BD9AFA00C5E2}" presName="box" presStyleLbl="node1" presStyleIdx="2" presStyleCnt="3"/>
      <dgm:spPr/>
    </dgm:pt>
    <dgm:pt modelId="{E7426A60-5F5E-42AA-80DF-C97DDB0CCD6F}" type="pres">
      <dgm:prSet presAssocID="{E0437184-CCE6-4336-A16D-BD9AFA00C5E2}" presName="img" presStyleLbl="fgImgPlace1" presStyleIdx="2" presStyleCnt="3" custLinFactNeighborX="-5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8B8E1F1-7A9E-49EE-8325-D1A09EFFC4AE}" type="pres">
      <dgm:prSet presAssocID="{E0437184-CCE6-4336-A16D-BD9AFA00C5E2}" presName="text" presStyleLbl="node1" presStyleIdx="2" presStyleCnt="3">
        <dgm:presLayoutVars>
          <dgm:bulletEnabled val="1"/>
        </dgm:presLayoutVars>
      </dgm:prSet>
      <dgm:spPr/>
    </dgm:pt>
  </dgm:ptLst>
  <dgm:cxnLst>
    <dgm:cxn modelId="{7B15BA04-83EE-4D7B-9D5F-7E30B7B67897}" srcId="{18520021-E558-4D68-9C4D-D7C41230A854}" destId="{08A37760-0D66-44B5-A1F8-326A46EF7363}" srcOrd="0" destOrd="0" parTransId="{15718B50-B76D-4D42-B619-B20D841EA6F3}" sibTransId="{2CDBE6FD-FCDF-4D89-BB6B-3F2A4D380140}"/>
    <dgm:cxn modelId="{A0876C16-CF3D-4C2F-A268-80AF8FCAA6C2}" type="presOf" srcId="{47555F0E-B623-4FA9-84E0-A3A095952C57}" destId="{CE934EE9-8A69-4120-A415-857F9B27883C}" srcOrd="0" destOrd="1" presId="urn:microsoft.com/office/officeart/2005/8/layout/vList4"/>
    <dgm:cxn modelId="{3227B518-B5A2-4DA3-8227-900F4EAC91A9}" type="presOf" srcId="{D07D79F3-0036-45C6-BCF1-AF504C88BE54}" destId="{31D0DF7F-67EE-4DE8-A9FB-B1E3096C38C3}" srcOrd="1" destOrd="3" presId="urn:microsoft.com/office/officeart/2005/8/layout/vList4"/>
    <dgm:cxn modelId="{DB70331A-60F5-624D-A28F-89C2E6449E5F}" type="presOf" srcId="{66FC241C-BA93-E542-8467-AFF11CD89405}" destId="{31D0DF7F-67EE-4DE8-A9FB-B1E3096C38C3}" srcOrd="1" destOrd="2" presId="urn:microsoft.com/office/officeart/2005/8/layout/vList4"/>
    <dgm:cxn modelId="{6B66D523-CAD6-4D54-A369-7B109BF0CF5E}" srcId="{F2E191F1-BA07-4FEC-90BD-DD5E7D557561}" destId="{47555F0E-B623-4FA9-84E0-A3A095952C57}" srcOrd="0" destOrd="0" parTransId="{045002B9-93E0-4327-AB6F-2945AD21A0A2}" sibTransId="{1CE43AF7-199A-4534-8628-21088311C46F}"/>
    <dgm:cxn modelId="{4DCB362E-78D9-4B2F-93B9-7CCA7328B0EA}" type="presOf" srcId="{D07D79F3-0036-45C6-BCF1-AF504C88BE54}" destId="{CE934EE9-8A69-4120-A415-857F9B27883C}" srcOrd="0" destOrd="3" presId="urn:microsoft.com/office/officeart/2005/8/layout/vList4"/>
    <dgm:cxn modelId="{8DE2F82F-0150-4A4D-9765-78E3E8EDD80F}" type="presOf" srcId="{F2E191F1-BA07-4FEC-90BD-DD5E7D557561}" destId="{CE934EE9-8A69-4120-A415-857F9B27883C}" srcOrd="0" destOrd="0" presId="urn:microsoft.com/office/officeart/2005/8/layout/vList4"/>
    <dgm:cxn modelId="{A7612935-0A47-D149-BCB9-ADE3B05F4E4C}" type="presOf" srcId="{66FC241C-BA93-E542-8467-AFF11CD89405}" destId="{CE934EE9-8A69-4120-A415-857F9B27883C}" srcOrd="0" destOrd="2" presId="urn:microsoft.com/office/officeart/2005/8/layout/vList4"/>
    <dgm:cxn modelId="{25FC0A4E-D4D2-C841-9161-89742D4E8E64}" srcId="{F2E191F1-BA07-4FEC-90BD-DD5E7D557561}" destId="{66FC241C-BA93-E542-8467-AFF11CD89405}" srcOrd="1" destOrd="0" parTransId="{98DD2258-C056-2C4A-B371-076F9A08F903}" sibTransId="{B0896F58-31C9-6E44-91A9-CCE0AA82ED38}"/>
    <dgm:cxn modelId="{6A8A8A4F-EF8B-49E7-9C07-F1BB26DF7BB0}" srcId="{F2E191F1-BA07-4FEC-90BD-DD5E7D557561}" destId="{D07D79F3-0036-45C6-BCF1-AF504C88BE54}" srcOrd="2" destOrd="0" parTransId="{8F0DBD82-E0BD-488B-B87B-A6192295C238}" sibTransId="{C239E9E0-DB0C-4729-AB13-7274ACC26CEC}"/>
    <dgm:cxn modelId="{FE627E52-6ED9-4D38-9E77-7ECDF8D6953B}" type="presOf" srcId="{66B6A924-1B2E-42B1-B92F-8C8AA3F05E40}" destId="{9ABB7EF4-5D93-4C17-98DD-4E2F40D64A20}" srcOrd="0" destOrd="2" presId="urn:microsoft.com/office/officeart/2005/8/layout/vList4"/>
    <dgm:cxn modelId="{B7ECEF5A-FA26-4889-B19A-72F7BD28F616}" type="presOf" srcId="{B20EDAFC-2597-4832-A780-5031C54EAE26}" destId="{AA89A362-3FFE-4C4B-B14B-A657B1BF48F1}" srcOrd="0" destOrd="3" presId="urn:microsoft.com/office/officeart/2005/8/layout/vList4"/>
    <dgm:cxn modelId="{42CC845D-3CB9-4BCC-A042-61E8752A9790}" type="presOf" srcId="{08A37760-0D66-44B5-A1F8-326A46EF7363}" destId="{00209C79-E60D-4355-BD47-47D433015439}" srcOrd="1" destOrd="1" presId="urn:microsoft.com/office/officeart/2005/8/layout/vList4"/>
    <dgm:cxn modelId="{9A56716B-DE49-4EA3-B01E-AF7E35C4DBDD}" type="presOf" srcId="{C48FB096-1210-4FA2-B245-5A52CEAD7F69}" destId="{00209C79-E60D-4355-BD47-47D433015439}" srcOrd="1" destOrd="2" presId="urn:microsoft.com/office/officeart/2005/8/layout/vList4"/>
    <dgm:cxn modelId="{951D9E75-E32B-47FC-9CCF-FE8042B7D7A2}" type="presOf" srcId="{E0437184-CCE6-4336-A16D-BD9AFA00C5E2}" destId="{9ABB7EF4-5D93-4C17-98DD-4E2F40D64A20}" srcOrd="0" destOrd="0" presId="urn:microsoft.com/office/officeart/2005/8/layout/vList4"/>
    <dgm:cxn modelId="{84F6FF81-0DB8-4D82-8F26-2F0B2C1801F9}" type="presOf" srcId="{1791DA54-5FEE-4C1A-AA5E-17BBAAA23E0C}" destId="{9ABB7EF4-5D93-4C17-98DD-4E2F40D64A20}" srcOrd="0" destOrd="1" presId="urn:microsoft.com/office/officeart/2005/8/layout/vList4"/>
    <dgm:cxn modelId="{7A940385-E449-4105-9487-CC31E61EC0FF}" type="presOf" srcId="{18520021-E558-4D68-9C4D-D7C41230A854}" destId="{00209C79-E60D-4355-BD47-47D433015439}" srcOrd="1" destOrd="0" presId="urn:microsoft.com/office/officeart/2005/8/layout/vList4"/>
    <dgm:cxn modelId="{C51C928D-9EF2-4FE9-9086-1CF119FDEC91}" type="presOf" srcId="{1791DA54-5FEE-4C1A-AA5E-17BBAAA23E0C}" destId="{F8B8E1F1-7A9E-49EE-8325-D1A09EFFC4AE}" srcOrd="1" destOrd="1" presId="urn:microsoft.com/office/officeart/2005/8/layout/vList4"/>
    <dgm:cxn modelId="{DF401F96-F849-4263-A631-07355896C176}" srcId="{E016241C-D905-4FA8-BE3B-F3FEE53E7EA9}" destId="{F2E191F1-BA07-4FEC-90BD-DD5E7D557561}" srcOrd="0" destOrd="0" parTransId="{D4DCEE16-AD65-4A82-BB93-13C1388B4BBE}" sibTransId="{DC8B4075-9D78-4FFA-BCFF-1887F7468869}"/>
    <dgm:cxn modelId="{4773E19A-627E-427C-BD6B-1AF3E9F1E096}" type="presOf" srcId="{66B6A924-1B2E-42B1-B92F-8C8AA3F05E40}" destId="{F8B8E1F1-7A9E-49EE-8325-D1A09EFFC4AE}" srcOrd="1" destOrd="2" presId="urn:microsoft.com/office/officeart/2005/8/layout/vList4"/>
    <dgm:cxn modelId="{FAA3F39C-AB8D-429D-A5F4-0A6CCE7FF389}" type="presOf" srcId="{08A37760-0D66-44B5-A1F8-326A46EF7363}" destId="{AA89A362-3FFE-4C4B-B14B-A657B1BF48F1}" srcOrd="0" destOrd="1" presId="urn:microsoft.com/office/officeart/2005/8/layout/vList4"/>
    <dgm:cxn modelId="{FA122DA3-3E9B-4D0F-8C9F-031A337B156B}" type="presOf" srcId="{F2E191F1-BA07-4FEC-90BD-DD5E7D557561}" destId="{31D0DF7F-67EE-4DE8-A9FB-B1E3096C38C3}" srcOrd="1" destOrd="0" presId="urn:microsoft.com/office/officeart/2005/8/layout/vList4"/>
    <dgm:cxn modelId="{ED7868A4-3CDA-460E-A33C-15FBE5CD554D}" srcId="{E016241C-D905-4FA8-BE3B-F3FEE53E7EA9}" destId="{E0437184-CCE6-4336-A16D-BD9AFA00C5E2}" srcOrd="2" destOrd="0" parTransId="{43398D78-1A7D-4A8B-8C73-268BF0F3B4A2}" sibTransId="{FC01A62C-DEC1-4D29-A1AA-B92323345D04}"/>
    <dgm:cxn modelId="{4D12AEA7-8FB4-41C4-B4D3-26453DDFA07B}" srcId="{18520021-E558-4D68-9C4D-D7C41230A854}" destId="{B20EDAFC-2597-4832-A780-5031C54EAE26}" srcOrd="2" destOrd="0" parTransId="{26D25FC2-8928-46F6-9B3D-D6D8D0BB28D0}" sibTransId="{DA5BF050-5D17-42F7-A7E5-CEFF605F9B1E}"/>
    <dgm:cxn modelId="{D5EFC7AC-1E29-4024-BAFE-37F370CDACCF}" srcId="{E016241C-D905-4FA8-BE3B-F3FEE53E7EA9}" destId="{18520021-E558-4D68-9C4D-D7C41230A854}" srcOrd="1" destOrd="0" parTransId="{84A7F98C-6CCF-4142-85AF-14F76180F196}" sibTransId="{352A608A-A272-45DD-878D-1712CBA8B5E3}"/>
    <dgm:cxn modelId="{D6379CB7-72F8-42B1-88CF-BE8DACA9A6BF}" srcId="{18520021-E558-4D68-9C4D-D7C41230A854}" destId="{C48FB096-1210-4FA2-B245-5A52CEAD7F69}" srcOrd="1" destOrd="0" parTransId="{995F5655-6BAA-4C97-9C34-2CDF2468966D}" sibTransId="{2C52086F-6FE0-4C4C-8F9A-EBD67E5DC7A2}"/>
    <dgm:cxn modelId="{1779EAC4-0DEF-413F-BE6D-463A1F041FFF}" srcId="{E0437184-CCE6-4336-A16D-BD9AFA00C5E2}" destId="{66B6A924-1B2E-42B1-B92F-8C8AA3F05E40}" srcOrd="1" destOrd="0" parTransId="{41CA964D-A910-44C1-8B11-B46A06E03576}" sibTransId="{52ED6A9A-DB86-459C-BD74-CB4A92045760}"/>
    <dgm:cxn modelId="{7BACB1D3-2335-491C-8DD1-A8B61833ABFC}" type="presOf" srcId="{E016241C-D905-4FA8-BE3B-F3FEE53E7EA9}" destId="{C419AD0F-6336-4A32-BCD6-5A19231FE1B9}" srcOrd="0" destOrd="0" presId="urn:microsoft.com/office/officeart/2005/8/layout/vList4"/>
    <dgm:cxn modelId="{DD4645DC-8CD0-4EC9-937C-472C3E26E9CD}" type="presOf" srcId="{B20EDAFC-2597-4832-A780-5031C54EAE26}" destId="{00209C79-E60D-4355-BD47-47D433015439}" srcOrd="1" destOrd="3" presId="urn:microsoft.com/office/officeart/2005/8/layout/vList4"/>
    <dgm:cxn modelId="{0CCCA9DC-9ED5-48E3-9F62-7B1D48DD9343}" type="presOf" srcId="{47555F0E-B623-4FA9-84E0-A3A095952C57}" destId="{31D0DF7F-67EE-4DE8-A9FB-B1E3096C38C3}" srcOrd="1" destOrd="1" presId="urn:microsoft.com/office/officeart/2005/8/layout/vList4"/>
    <dgm:cxn modelId="{B9DBBCE0-2EF7-4FAC-B4C3-EE2FDCFC9AE1}" srcId="{E0437184-CCE6-4336-A16D-BD9AFA00C5E2}" destId="{1791DA54-5FEE-4C1A-AA5E-17BBAAA23E0C}" srcOrd="0" destOrd="0" parTransId="{63C0C29A-C9E0-44F6-ACB2-C377C40AFF28}" sibTransId="{BF51A4D6-AEF5-452A-93F2-D6CA65849831}"/>
    <dgm:cxn modelId="{AEA8B2EB-0794-493B-B51E-E5B06F16905B}" type="presOf" srcId="{E0437184-CCE6-4336-A16D-BD9AFA00C5E2}" destId="{F8B8E1F1-7A9E-49EE-8325-D1A09EFFC4AE}" srcOrd="1" destOrd="0" presId="urn:microsoft.com/office/officeart/2005/8/layout/vList4"/>
    <dgm:cxn modelId="{2A54E5ED-5D1C-4E9E-833B-D268F976DE50}" type="presOf" srcId="{C48FB096-1210-4FA2-B245-5A52CEAD7F69}" destId="{AA89A362-3FFE-4C4B-B14B-A657B1BF48F1}" srcOrd="0" destOrd="2" presId="urn:microsoft.com/office/officeart/2005/8/layout/vList4"/>
    <dgm:cxn modelId="{0092BEF0-18F1-41ED-96AB-B04AC1CA513E}" type="presOf" srcId="{18520021-E558-4D68-9C4D-D7C41230A854}" destId="{AA89A362-3FFE-4C4B-B14B-A657B1BF48F1}" srcOrd="0" destOrd="0" presId="urn:microsoft.com/office/officeart/2005/8/layout/vList4"/>
    <dgm:cxn modelId="{EA1FE441-0CA7-4D66-82A5-C942E3E3FC70}" type="presParOf" srcId="{C419AD0F-6336-4A32-BCD6-5A19231FE1B9}" destId="{70459BEB-207D-4A43-8316-58EF00A2FB9D}" srcOrd="0" destOrd="0" presId="urn:microsoft.com/office/officeart/2005/8/layout/vList4"/>
    <dgm:cxn modelId="{24DC5A42-B623-4795-BCFC-2286BEB18DAC}" type="presParOf" srcId="{70459BEB-207D-4A43-8316-58EF00A2FB9D}" destId="{CE934EE9-8A69-4120-A415-857F9B27883C}" srcOrd="0" destOrd="0" presId="urn:microsoft.com/office/officeart/2005/8/layout/vList4"/>
    <dgm:cxn modelId="{D4A7A41F-BA31-4D60-B980-F06DE05749BF}" type="presParOf" srcId="{70459BEB-207D-4A43-8316-58EF00A2FB9D}" destId="{25D56467-A09B-4FEF-BDFF-1F63390036F7}" srcOrd="1" destOrd="0" presId="urn:microsoft.com/office/officeart/2005/8/layout/vList4"/>
    <dgm:cxn modelId="{22879C31-2491-451F-919B-18B106195FE1}" type="presParOf" srcId="{70459BEB-207D-4A43-8316-58EF00A2FB9D}" destId="{31D0DF7F-67EE-4DE8-A9FB-B1E3096C38C3}" srcOrd="2" destOrd="0" presId="urn:microsoft.com/office/officeart/2005/8/layout/vList4"/>
    <dgm:cxn modelId="{EB38509F-AB2E-462F-BF73-AED87659511E}" type="presParOf" srcId="{C419AD0F-6336-4A32-BCD6-5A19231FE1B9}" destId="{2F6EB28C-F964-4AEA-921F-3B2F57B7F1AE}" srcOrd="1" destOrd="0" presId="urn:microsoft.com/office/officeart/2005/8/layout/vList4"/>
    <dgm:cxn modelId="{3A3A6E7D-D585-43E4-A9F3-5B80F33A5D90}" type="presParOf" srcId="{C419AD0F-6336-4A32-BCD6-5A19231FE1B9}" destId="{6325E027-3AC7-408A-B13F-A58EBD0150BF}" srcOrd="2" destOrd="0" presId="urn:microsoft.com/office/officeart/2005/8/layout/vList4"/>
    <dgm:cxn modelId="{D3367FFE-8DFE-4AC3-9758-C7E1A6329DA6}" type="presParOf" srcId="{6325E027-3AC7-408A-B13F-A58EBD0150BF}" destId="{AA89A362-3FFE-4C4B-B14B-A657B1BF48F1}" srcOrd="0" destOrd="0" presId="urn:microsoft.com/office/officeart/2005/8/layout/vList4"/>
    <dgm:cxn modelId="{D317AFDD-00D7-4FAB-9457-B13B42B87A55}" type="presParOf" srcId="{6325E027-3AC7-408A-B13F-A58EBD0150BF}" destId="{F2A96363-F47A-4A5B-9EA2-C35DBA312E2A}" srcOrd="1" destOrd="0" presId="urn:microsoft.com/office/officeart/2005/8/layout/vList4"/>
    <dgm:cxn modelId="{9D268674-0B1C-49A3-9076-EDEE8C2985D7}" type="presParOf" srcId="{6325E027-3AC7-408A-B13F-A58EBD0150BF}" destId="{00209C79-E60D-4355-BD47-47D433015439}" srcOrd="2" destOrd="0" presId="urn:microsoft.com/office/officeart/2005/8/layout/vList4"/>
    <dgm:cxn modelId="{33C70FBA-A80E-415B-B4AF-87833E445426}" type="presParOf" srcId="{C419AD0F-6336-4A32-BCD6-5A19231FE1B9}" destId="{656E328B-7C43-40AF-B51B-9C57DC8CB50F}" srcOrd="3" destOrd="0" presId="urn:microsoft.com/office/officeart/2005/8/layout/vList4"/>
    <dgm:cxn modelId="{91507687-9C86-4130-9EDE-24DC02C21283}" type="presParOf" srcId="{C419AD0F-6336-4A32-BCD6-5A19231FE1B9}" destId="{C543AC97-8B71-49C4-A8E1-8DA497BB1DF2}" srcOrd="4" destOrd="0" presId="urn:microsoft.com/office/officeart/2005/8/layout/vList4"/>
    <dgm:cxn modelId="{D95D4AE1-1736-49B7-9E16-FB11B8707388}" type="presParOf" srcId="{C543AC97-8B71-49C4-A8E1-8DA497BB1DF2}" destId="{9ABB7EF4-5D93-4C17-98DD-4E2F40D64A20}" srcOrd="0" destOrd="0" presId="urn:microsoft.com/office/officeart/2005/8/layout/vList4"/>
    <dgm:cxn modelId="{648EB2CE-6FDF-458D-BDBF-630684958E2F}" type="presParOf" srcId="{C543AC97-8B71-49C4-A8E1-8DA497BB1DF2}" destId="{E7426A60-5F5E-42AA-80DF-C97DDB0CCD6F}" srcOrd="1" destOrd="0" presId="urn:microsoft.com/office/officeart/2005/8/layout/vList4"/>
    <dgm:cxn modelId="{711DD8BE-F6D7-4465-BADD-ED48A0C456F1}" type="presParOf" srcId="{C543AC97-8B71-49C4-A8E1-8DA497BB1DF2}" destId="{F8B8E1F1-7A9E-49EE-8325-D1A09EFFC4A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B8E391-B104-4EB3-AB77-9C874C08FBD0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AD696C-DE9D-4B05-A173-9C686D0B9C99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gm:t>
    </dgm:pt>
    <dgm:pt modelId="{261023EE-B19D-4AE9-BB73-13C81A4E922A}" type="parTrans" cxnId="{007AE050-DC53-43B3-813A-E39424ACD755}">
      <dgm:prSet/>
      <dgm:spPr/>
      <dgm:t>
        <a:bodyPr/>
        <a:lstStyle/>
        <a:p>
          <a:endParaRPr lang="en-US"/>
        </a:p>
      </dgm:t>
    </dgm:pt>
    <dgm:pt modelId="{DF9B984D-416B-41DF-BE91-579DD7C5F87D}" type="sibTrans" cxnId="{007AE050-DC53-43B3-813A-E39424ACD755}">
      <dgm:prSet/>
      <dgm:spPr/>
      <dgm:t>
        <a:bodyPr/>
        <a:lstStyle/>
        <a:p>
          <a:endParaRPr lang="en-US"/>
        </a:p>
      </dgm:t>
    </dgm:pt>
    <dgm:pt modelId="{C774E943-C3B2-4095-B7B5-9082BE39E433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gm:t>
    </dgm:pt>
    <dgm:pt modelId="{FE2335E9-E045-4D3F-B8F8-6C46E1F8971A}" type="parTrans" cxnId="{54B35F7C-B618-4149-AD0A-B14AC141C98F}">
      <dgm:prSet/>
      <dgm:spPr/>
      <dgm:t>
        <a:bodyPr/>
        <a:lstStyle/>
        <a:p>
          <a:endParaRPr lang="en-US"/>
        </a:p>
      </dgm:t>
    </dgm:pt>
    <dgm:pt modelId="{6F0D466F-FF27-411B-B211-7B83F2838679}" type="sibTrans" cxnId="{54B35F7C-B618-4149-AD0A-B14AC141C98F}">
      <dgm:prSet/>
      <dgm:spPr/>
      <dgm:t>
        <a:bodyPr/>
        <a:lstStyle/>
        <a:p>
          <a:endParaRPr lang="en-US"/>
        </a:p>
      </dgm:t>
    </dgm:pt>
    <dgm:pt modelId="{C8DDFBD3-DAD0-4C4D-BF59-B55FD4940DBB}">
      <dgm:prSet phldrT="[Text]" custT="1"/>
      <dgm:spPr/>
      <dgm:t>
        <a:bodyPr/>
        <a:lstStyle/>
        <a:p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gm:t>
    </dgm:pt>
    <dgm:pt modelId="{5D339028-AE5F-4577-87AA-73D8F706B5B1}" type="parTrans" cxnId="{FBE60558-BE06-4F5C-A495-EBCDF9E12806}">
      <dgm:prSet/>
      <dgm:spPr/>
      <dgm:t>
        <a:bodyPr/>
        <a:lstStyle/>
        <a:p>
          <a:endParaRPr lang="en-US"/>
        </a:p>
      </dgm:t>
    </dgm:pt>
    <dgm:pt modelId="{71DC8F16-91F5-452C-BCCD-F596C3F8BBC1}" type="sibTrans" cxnId="{FBE60558-BE06-4F5C-A495-EBCDF9E12806}">
      <dgm:prSet/>
      <dgm:spPr/>
      <dgm:t>
        <a:bodyPr/>
        <a:lstStyle/>
        <a:p>
          <a:endParaRPr lang="en-US"/>
        </a:p>
      </dgm:t>
    </dgm:pt>
    <dgm:pt modelId="{FE8AE829-88E6-4B8D-B8E5-4DFFAD4D56EE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gm:t>
    </dgm:pt>
    <dgm:pt modelId="{2F2ED0E4-EE93-4F54-A59B-69E420C5B3B7}" type="parTrans" cxnId="{FC10032A-39A2-46FB-90A2-416786BE38D4}">
      <dgm:prSet/>
      <dgm:spPr/>
      <dgm:t>
        <a:bodyPr/>
        <a:lstStyle/>
        <a:p>
          <a:endParaRPr lang="en-US"/>
        </a:p>
      </dgm:t>
    </dgm:pt>
    <dgm:pt modelId="{C5411A07-3C87-45B9-80E8-FDF30C228E4E}" type="sibTrans" cxnId="{FC10032A-39A2-46FB-90A2-416786BE38D4}">
      <dgm:prSet/>
      <dgm:spPr/>
      <dgm:t>
        <a:bodyPr/>
        <a:lstStyle/>
        <a:p>
          <a:endParaRPr lang="en-US"/>
        </a:p>
      </dgm:t>
    </dgm:pt>
    <dgm:pt modelId="{681AFA6E-3BEF-4E6D-B878-9C5DA67B2C2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gm:t>
    </dgm:pt>
    <dgm:pt modelId="{EF489838-3B12-4451-A343-0ED44DA52571}" type="parTrans" cxnId="{A62D1697-805D-4391-AE89-8D36DD8F72B5}">
      <dgm:prSet/>
      <dgm:spPr/>
      <dgm:t>
        <a:bodyPr/>
        <a:lstStyle/>
        <a:p>
          <a:endParaRPr lang="en-US"/>
        </a:p>
      </dgm:t>
    </dgm:pt>
    <dgm:pt modelId="{2A400E58-6D3B-486C-987D-BA9B8ED096FB}" type="sibTrans" cxnId="{A62D1697-805D-4391-AE89-8D36DD8F72B5}">
      <dgm:prSet/>
      <dgm:spPr/>
      <dgm:t>
        <a:bodyPr/>
        <a:lstStyle/>
        <a:p>
          <a:endParaRPr lang="en-US"/>
        </a:p>
      </dgm:t>
    </dgm:pt>
    <dgm:pt modelId="{007A9F89-D596-4C60-A37D-118F1E9119C9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gm:t>
    </dgm:pt>
    <dgm:pt modelId="{9C352F55-669F-4DAB-A4D1-D41ED25C8A89}" type="parTrans" cxnId="{FA0680E7-648D-4AB2-9B34-D34E953B09C2}">
      <dgm:prSet/>
      <dgm:spPr/>
      <dgm:t>
        <a:bodyPr/>
        <a:lstStyle/>
        <a:p>
          <a:endParaRPr lang="en-US"/>
        </a:p>
      </dgm:t>
    </dgm:pt>
    <dgm:pt modelId="{B15116E0-0A1E-47A0-9EEA-DE2432D56387}" type="sibTrans" cxnId="{FA0680E7-648D-4AB2-9B34-D34E953B09C2}">
      <dgm:prSet/>
      <dgm:spPr/>
      <dgm:t>
        <a:bodyPr/>
        <a:lstStyle/>
        <a:p>
          <a:endParaRPr lang="en-US"/>
        </a:p>
      </dgm:t>
    </dgm:pt>
    <dgm:pt modelId="{CB4EF1E9-AA98-46B3-B4AB-D560E97E78BB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A5F8D079-119D-4BDB-97A7-37304DAB2F51}" type="parTrans" cxnId="{3FB5026A-89CC-4343-BF5C-83306A2C1060}">
      <dgm:prSet/>
      <dgm:spPr/>
      <dgm:t>
        <a:bodyPr/>
        <a:lstStyle/>
        <a:p>
          <a:endParaRPr lang="en-US"/>
        </a:p>
      </dgm:t>
    </dgm:pt>
    <dgm:pt modelId="{C718F04A-8CC1-4409-B34C-84A71EDE11B6}" type="sibTrans" cxnId="{3FB5026A-89CC-4343-BF5C-83306A2C1060}">
      <dgm:prSet/>
      <dgm:spPr/>
      <dgm:t>
        <a:bodyPr/>
        <a:lstStyle/>
        <a:p>
          <a:endParaRPr lang="en-US"/>
        </a:p>
      </dgm:t>
    </dgm:pt>
    <dgm:pt modelId="{1CDEA2F9-7578-4404-B405-A54097498AF0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219E0365-2359-4F37-A18D-84024168BA89}" type="parTrans" cxnId="{95D007EE-EB50-4D00-BD2C-FC522EB511EA}">
      <dgm:prSet/>
      <dgm:spPr/>
      <dgm:t>
        <a:bodyPr/>
        <a:lstStyle/>
        <a:p>
          <a:endParaRPr lang="en-US"/>
        </a:p>
      </dgm:t>
    </dgm:pt>
    <dgm:pt modelId="{2BD64D9B-5C28-4BD1-A9AD-E325FAD38B1D}" type="sibTrans" cxnId="{95D007EE-EB50-4D00-BD2C-FC522EB511EA}">
      <dgm:prSet/>
      <dgm:spPr/>
      <dgm:t>
        <a:bodyPr/>
        <a:lstStyle/>
        <a:p>
          <a:endParaRPr lang="en-US"/>
        </a:p>
      </dgm:t>
    </dgm:pt>
    <dgm:pt modelId="{DBB5767E-A97B-4E1C-8A7E-942AB610E441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gm:t>
    </dgm:pt>
    <dgm:pt modelId="{FC3B2898-E030-4F87-9EB4-FF6BD63ABEC0}" type="parTrans" cxnId="{1552DFCD-B241-43C2-8188-CF9F1E20DD11}">
      <dgm:prSet/>
      <dgm:spPr/>
      <dgm:t>
        <a:bodyPr/>
        <a:lstStyle/>
        <a:p>
          <a:endParaRPr lang="en-US"/>
        </a:p>
      </dgm:t>
    </dgm:pt>
    <dgm:pt modelId="{FE51B5D5-6195-4C6C-9B28-A271E4F69447}" type="sibTrans" cxnId="{1552DFCD-B241-43C2-8188-CF9F1E20DD11}">
      <dgm:prSet/>
      <dgm:spPr/>
      <dgm:t>
        <a:bodyPr/>
        <a:lstStyle/>
        <a:p>
          <a:endParaRPr lang="en-US"/>
        </a:p>
      </dgm:t>
    </dgm:pt>
    <dgm:pt modelId="{8FA23CAF-7ACB-4739-ACD6-20EC8AB11915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gm:t>
    </dgm:pt>
    <dgm:pt modelId="{52984E25-7FA2-47C3-AB42-2190B1B98FFF}" type="parTrans" cxnId="{278D1432-8337-4D41-9CA9-4BCDF80ED124}">
      <dgm:prSet/>
      <dgm:spPr/>
      <dgm:t>
        <a:bodyPr/>
        <a:lstStyle/>
        <a:p>
          <a:endParaRPr lang="en-US"/>
        </a:p>
      </dgm:t>
    </dgm:pt>
    <dgm:pt modelId="{E0BBFBDF-4132-4E9D-B298-1B09475749C0}" type="sibTrans" cxnId="{278D1432-8337-4D41-9CA9-4BCDF80ED124}">
      <dgm:prSet/>
      <dgm:spPr/>
      <dgm:t>
        <a:bodyPr/>
        <a:lstStyle/>
        <a:p>
          <a:endParaRPr lang="en-US"/>
        </a:p>
      </dgm:t>
    </dgm:pt>
    <dgm:pt modelId="{B456D464-9435-4918-879E-E9CC3EB2E7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gm:t>
    </dgm:pt>
    <dgm:pt modelId="{34D13361-8E5C-4115-99AC-43C192EE4204}" type="parTrans" cxnId="{60E65656-2221-46F4-8003-A880AB8EA54D}">
      <dgm:prSet/>
      <dgm:spPr/>
      <dgm:t>
        <a:bodyPr/>
        <a:lstStyle/>
        <a:p>
          <a:endParaRPr lang="en-US"/>
        </a:p>
      </dgm:t>
    </dgm:pt>
    <dgm:pt modelId="{940BC450-4BE1-4176-B840-071DAE196799}" type="sibTrans" cxnId="{60E65656-2221-46F4-8003-A880AB8EA54D}">
      <dgm:prSet/>
      <dgm:spPr/>
      <dgm:t>
        <a:bodyPr/>
        <a:lstStyle/>
        <a:p>
          <a:endParaRPr lang="en-US"/>
        </a:p>
      </dgm:t>
    </dgm:pt>
    <dgm:pt modelId="{58D467BF-B0B3-4289-9254-32EE857BE8D0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gm:t>
    </dgm:pt>
    <dgm:pt modelId="{A1812789-5B59-49FE-8F70-510571FF2955}" type="parTrans" cxnId="{53D3CB54-EF99-41F2-ABD2-8101E637978E}">
      <dgm:prSet/>
      <dgm:spPr/>
      <dgm:t>
        <a:bodyPr/>
        <a:lstStyle/>
        <a:p>
          <a:endParaRPr lang="en-US"/>
        </a:p>
      </dgm:t>
    </dgm:pt>
    <dgm:pt modelId="{DBFCB926-554D-4216-B728-035EA2CD1895}" type="sibTrans" cxnId="{53D3CB54-EF99-41F2-ABD2-8101E637978E}">
      <dgm:prSet/>
      <dgm:spPr/>
      <dgm:t>
        <a:bodyPr/>
        <a:lstStyle/>
        <a:p>
          <a:endParaRPr lang="en-US"/>
        </a:p>
      </dgm:t>
    </dgm:pt>
    <dgm:pt modelId="{CC562953-DB1A-42F1-8430-C0278AFF88AF}">
      <dgm:prSet phldrT="[Text]" custT="1"/>
      <dgm:spPr/>
      <dgm:t>
        <a:bodyPr/>
        <a:lstStyle/>
        <a:p>
          <a:r>
            <a:rPr lang="en-US" sz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gm:t>
    </dgm:pt>
    <dgm:pt modelId="{A29F2582-A087-4F19-8C81-BCDC75C5D800}" type="parTrans" cxnId="{2656F888-1A88-4608-BB1D-6062C5A1426D}">
      <dgm:prSet/>
      <dgm:spPr/>
      <dgm:t>
        <a:bodyPr/>
        <a:lstStyle/>
        <a:p>
          <a:endParaRPr lang="en-US"/>
        </a:p>
      </dgm:t>
    </dgm:pt>
    <dgm:pt modelId="{3D944B95-9B0B-400D-8293-DC42ED911974}" type="sibTrans" cxnId="{2656F888-1A88-4608-BB1D-6062C5A1426D}">
      <dgm:prSet/>
      <dgm:spPr/>
      <dgm:t>
        <a:bodyPr/>
        <a:lstStyle/>
        <a:p>
          <a:endParaRPr lang="en-US"/>
        </a:p>
      </dgm:t>
    </dgm:pt>
    <dgm:pt modelId="{0F39F59A-085B-49C3-8219-2701196B462B}" type="pres">
      <dgm:prSet presAssocID="{6AB8E391-B104-4EB3-AB77-9C874C08FBD0}" presName="diagram" presStyleCnt="0">
        <dgm:presLayoutVars>
          <dgm:dir/>
          <dgm:resizeHandles val="exact"/>
        </dgm:presLayoutVars>
      </dgm:prSet>
      <dgm:spPr/>
    </dgm:pt>
    <dgm:pt modelId="{23C0D831-F216-49E8-9AC7-7DB0FECBEB43}" type="pres">
      <dgm:prSet presAssocID="{A8AD696C-DE9D-4B05-A173-9C686D0B9C99}" presName="node" presStyleLbl="node1" presStyleIdx="0" presStyleCnt="13">
        <dgm:presLayoutVars>
          <dgm:bulletEnabled val="1"/>
        </dgm:presLayoutVars>
      </dgm:prSet>
      <dgm:spPr/>
    </dgm:pt>
    <dgm:pt modelId="{F6A717ED-863D-4D98-86A2-36C9E06A123A}" type="pres">
      <dgm:prSet presAssocID="{DF9B984D-416B-41DF-BE91-579DD7C5F87D}" presName="sibTrans" presStyleCnt="0"/>
      <dgm:spPr/>
    </dgm:pt>
    <dgm:pt modelId="{5C078216-6B49-460C-856B-B9BB50A9E6FF}" type="pres">
      <dgm:prSet presAssocID="{C774E943-C3B2-4095-B7B5-9082BE39E433}" presName="node" presStyleLbl="node1" presStyleIdx="1" presStyleCnt="13">
        <dgm:presLayoutVars>
          <dgm:bulletEnabled val="1"/>
        </dgm:presLayoutVars>
      </dgm:prSet>
      <dgm:spPr/>
    </dgm:pt>
    <dgm:pt modelId="{7D3F1D13-361C-4E9A-B74C-27F2C8FCD814}" type="pres">
      <dgm:prSet presAssocID="{6F0D466F-FF27-411B-B211-7B83F2838679}" presName="sibTrans" presStyleCnt="0"/>
      <dgm:spPr/>
    </dgm:pt>
    <dgm:pt modelId="{38C0CDFE-1794-4E40-BF94-C1F207C093B3}" type="pres">
      <dgm:prSet presAssocID="{C8DDFBD3-DAD0-4C4D-BF59-B55FD4940DBB}" presName="node" presStyleLbl="node1" presStyleIdx="2" presStyleCnt="13">
        <dgm:presLayoutVars>
          <dgm:bulletEnabled val="1"/>
        </dgm:presLayoutVars>
      </dgm:prSet>
      <dgm:spPr/>
    </dgm:pt>
    <dgm:pt modelId="{9332E2AC-B0CD-42A3-B19E-92D22B4130E6}" type="pres">
      <dgm:prSet presAssocID="{71DC8F16-91F5-452C-BCCD-F596C3F8BBC1}" presName="sibTrans" presStyleCnt="0"/>
      <dgm:spPr/>
    </dgm:pt>
    <dgm:pt modelId="{873F92EB-2CBB-4DED-9ABB-512DCE2331E9}" type="pres">
      <dgm:prSet presAssocID="{FE8AE829-88E6-4B8D-B8E5-4DFFAD4D56EE}" presName="node" presStyleLbl="node1" presStyleIdx="3" presStyleCnt="13">
        <dgm:presLayoutVars>
          <dgm:bulletEnabled val="1"/>
        </dgm:presLayoutVars>
      </dgm:prSet>
      <dgm:spPr/>
    </dgm:pt>
    <dgm:pt modelId="{9089A40C-D956-4050-A39D-44C8BC8EC40C}" type="pres">
      <dgm:prSet presAssocID="{C5411A07-3C87-45B9-80E8-FDF30C228E4E}" presName="sibTrans" presStyleCnt="0"/>
      <dgm:spPr/>
    </dgm:pt>
    <dgm:pt modelId="{BE8F70B7-C094-4970-9D48-DE5253CCE75A}" type="pres">
      <dgm:prSet presAssocID="{681AFA6E-3BEF-4E6D-B878-9C5DA67B2C25}" presName="node" presStyleLbl="node1" presStyleIdx="4" presStyleCnt="13">
        <dgm:presLayoutVars>
          <dgm:bulletEnabled val="1"/>
        </dgm:presLayoutVars>
      </dgm:prSet>
      <dgm:spPr/>
    </dgm:pt>
    <dgm:pt modelId="{06DD7818-7215-4AE9-9B52-9A335DECA1AA}" type="pres">
      <dgm:prSet presAssocID="{2A400E58-6D3B-486C-987D-BA9B8ED096FB}" presName="sibTrans" presStyleCnt="0"/>
      <dgm:spPr/>
    </dgm:pt>
    <dgm:pt modelId="{FD1DB93E-6CC0-414C-9F75-320A363A0F22}" type="pres">
      <dgm:prSet presAssocID="{007A9F89-D596-4C60-A37D-118F1E9119C9}" presName="node" presStyleLbl="node1" presStyleIdx="5" presStyleCnt="13">
        <dgm:presLayoutVars>
          <dgm:bulletEnabled val="1"/>
        </dgm:presLayoutVars>
      </dgm:prSet>
      <dgm:spPr/>
    </dgm:pt>
    <dgm:pt modelId="{3B488361-A6B3-4893-98C7-68C5B93A3937}" type="pres">
      <dgm:prSet presAssocID="{B15116E0-0A1E-47A0-9EEA-DE2432D56387}" presName="sibTrans" presStyleCnt="0"/>
      <dgm:spPr/>
    </dgm:pt>
    <dgm:pt modelId="{53FB443F-32FA-4C87-9BD9-E9133E4EA6F5}" type="pres">
      <dgm:prSet presAssocID="{CB4EF1E9-AA98-46B3-B4AB-D560E97E78BB}" presName="node" presStyleLbl="node1" presStyleIdx="6" presStyleCnt="13">
        <dgm:presLayoutVars>
          <dgm:bulletEnabled val="1"/>
        </dgm:presLayoutVars>
      </dgm:prSet>
      <dgm:spPr/>
    </dgm:pt>
    <dgm:pt modelId="{C063F8D2-E418-4726-B0F5-C457FEAC56E2}" type="pres">
      <dgm:prSet presAssocID="{C718F04A-8CC1-4409-B34C-84A71EDE11B6}" presName="sibTrans" presStyleCnt="0"/>
      <dgm:spPr/>
    </dgm:pt>
    <dgm:pt modelId="{113F2027-C8CF-4EB4-86E5-76273C98F703}" type="pres">
      <dgm:prSet presAssocID="{1CDEA2F9-7578-4404-B405-A54097498AF0}" presName="node" presStyleLbl="node1" presStyleIdx="7" presStyleCnt="13">
        <dgm:presLayoutVars>
          <dgm:bulletEnabled val="1"/>
        </dgm:presLayoutVars>
      </dgm:prSet>
      <dgm:spPr/>
    </dgm:pt>
    <dgm:pt modelId="{DBACBC4E-20A8-4876-B41E-36547F894EB4}" type="pres">
      <dgm:prSet presAssocID="{2BD64D9B-5C28-4BD1-A9AD-E325FAD38B1D}" presName="sibTrans" presStyleCnt="0"/>
      <dgm:spPr/>
    </dgm:pt>
    <dgm:pt modelId="{C3CA798E-AB6D-4EA7-BF64-19395F53CAE5}" type="pres">
      <dgm:prSet presAssocID="{DBB5767E-A97B-4E1C-8A7E-942AB610E441}" presName="node" presStyleLbl="node1" presStyleIdx="8" presStyleCnt="13" custScaleX="110382">
        <dgm:presLayoutVars>
          <dgm:bulletEnabled val="1"/>
        </dgm:presLayoutVars>
      </dgm:prSet>
      <dgm:spPr/>
    </dgm:pt>
    <dgm:pt modelId="{94512E59-CAD2-476A-B65F-9D9CBCB66432}" type="pres">
      <dgm:prSet presAssocID="{FE51B5D5-6195-4C6C-9B28-A271E4F69447}" presName="sibTrans" presStyleCnt="0"/>
      <dgm:spPr/>
    </dgm:pt>
    <dgm:pt modelId="{18FB9BD0-EB95-478F-9FC4-BFC2D71F8AFA}" type="pres">
      <dgm:prSet presAssocID="{8FA23CAF-7ACB-4739-ACD6-20EC8AB11915}" presName="node" presStyleLbl="node1" presStyleIdx="9" presStyleCnt="13">
        <dgm:presLayoutVars>
          <dgm:bulletEnabled val="1"/>
        </dgm:presLayoutVars>
      </dgm:prSet>
      <dgm:spPr/>
    </dgm:pt>
    <dgm:pt modelId="{CD109146-BA99-446B-A496-188CA3B6E78E}" type="pres">
      <dgm:prSet presAssocID="{E0BBFBDF-4132-4E9D-B298-1B09475749C0}" presName="sibTrans" presStyleCnt="0"/>
      <dgm:spPr/>
    </dgm:pt>
    <dgm:pt modelId="{41469D99-7F85-4727-818E-23066DB970AA}" type="pres">
      <dgm:prSet presAssocID="{B456D464-9435-4918-879E-E9CC3EB2E7AC}" presName="node" presStyleLbl="node1" presStyleIdx="10" presStyleCnt="13">
        <dgm:presLayoutVars>
          <dgm:bulletEnabled val="1"/>
        </dgm:presLayoutVars>
      </dgm:prSet>
      <dgm:spPr/>
    </dgm:pt>
    <dgm:pt modelId="{0A50F265-C518-4241-B467-41CBF67834D7}" type="pres">
      <dgm:prSet presAssocID="{940BC450-4BE1-4176-B840-071DAE196799}" presName="sibTrans" presStyleCnt="0"/>
      <dgm:spPr/>
    </dgm:pt>
    <dgm:pt modelId="{D5963A14-2F03-488F-96B8-DC479D6229D2}" type="pres">
      <dgm:prSet presAssocID="{58D467BF-B0B3-4289-9254-32EE857BE8D0}" presName="node" presStyleLbl="node1" presStyleIdx="11" presStyleCnt="13">
        <dgm:presLayoutVars>
          <dgm:bulletEnabled val="1"/>
        </dgm:presLayoutVars>
      </dgm:prSet>
      <dgm:spPr/>
    </dgm:pt>
    <dgm:pt modelId="{6223C241-FFCF-4BF0-9885-FE7DCDFC2840}" type="pres">
      <dgm:prSet presAssocID="{DBFCB926-554D-4216-B728-035EA2CD1895}" presName="sibTrans" presStyleCnt="0"/>
      <dgm:spPr/>
    </dgm:pt>
    <dgm:pt modelId="{1156B710-9D6E-4826-A794-5C59ADE9FC0D}" type="pres">
      <dgm:prSet presAssocID="{CC562953-DB1A-42F1-8430-C0278AFF88AF}" presName="node" presStyleLbl="node1" presStyleIdx="12" presStyleCnt="13">
        <dgm:presLayoutVars>
          <dgm:bulletEnabled val="1"/>
        </dgm:presLayoutVars>
      </dgm:prSet>
      <dgm:spPr/>
    </dgm:pt>
  </dgm:ptLst>
  <dgm:cxnLst>
    <dgm:cxn modelId="{2CDBC511-B35C-4253-A1BC-F681923CC10F}" type="presOf" srcId="{007A9F89-D596-4C60-A37D-118F1E9119C9}" destId="{FD1DB93E-6CC0-414C-9F75-320A363A0F22}" srcOrd="0" destOrd="0" presId="urn:microsoft.com/office/officeart/2005/8/layout/default"/>
    <dgm:cxn modelId="{3E0B691A-0A01-4D7D-ACB6-481D39419CA9}" type="presOf" srcId="{C774E943-C3B2-4095-B7B5-9082BE39E433}" destId="{5C078216-6B49-460C-856B-B9BB50A9E6FF}" srcOrd="0" destOrd="0" presId="urn:microsoft.com/office/officeart/2005/8/layout/default"/>
    <dgm:cxn modelId="{1C0F2A1E-EE6E-482D-9F4F-5F57E2378DB8}" type="presOf" srcId="{8FA23CAF-7ACB-4739-ACD6-20EC8AB11915}" destId="{18FB9BD0-EB95-478F-9FC4-BFC2D71F8AFA}" srcOrd="0" destOrd="0" presId="urn:microsoft.com/office/officeart/2005/8/layout/default"/>
    <dgm:cxn modelId="{FC10032A-39A2-46FB-90A2-416786BE38D4}" srcId="{6AB8E391-B104-4EB3-AB77-9C874C08FBD0}" destId="{FE8AE829-88E6-4B8D-B8E5-4DFFAD4D56EE}" srcOrd="3" destOrd="0" parTransId="{2F2ED0E4-EE93-4F54-A59B-69E420C5B3B7}" sibTransId="{C5411A07-3C87-45B9-80E8-FDF30C228E4E}"/>
    <dgm:cxn modelId="{278D1432-8337-4D41-9CA9-4BCDF80ED124}" srcId="{6AB8E391-B104-4EB3-AB77-9C874C08FBD0}" destId="{8FA23CAF-7ACB-4739-ACD6-20EC8AB11915}" srcOrd="9" destOrd="0" parTransId="{52984E25-7FA2-47C3-AB42-2190B1B98FFF}" sibTransId="{E0BBFBDF-4132-4E9D-B298-1B09475749C0}"/>
    <dgm:cxn modelId="{41D9E234-B55E-4C8C-B0D2-6D3E7E5A2FEC}" type="presOf" srcId="{1CDEA2F9-7578-4404-B405-A54097498AF0}" destId="{113F2027-C8CF-4EB4-86E5-76273C98F703}" srcOrd="0" destOrd="0" presId="urn:microsoft.com/office/officeart/2005/8/layout/default"/>
    <dgm:cxn modelId="{FBAFCC3E-3964-459B-9F13-CBE48FA8014F}" type="presOf" srcId="{DBB5767E-A97B-4E1C-8A7E-942AB610E441}" destId="{C3CA798E-AB6D-4EA7-BF64-19395F53CAE5}" srcOrd="0" destOrd="0" presId="urn:microsoft.com/office/officeart/2005/8/layout/default"/>
    <dgm:cxn modelId="{007AE050-DC53-43B3-813A-E39424ACD755}" srcId="{6AB8E391-B104-4EB3-AB77-9C874C08FBD0}" destId="{A8AD696C-DE9D-4B05-A173-9C686D0B9C99}" srcOrd="0" destOrd="0" parTransId="{261023EE-B19D-4AE9-BB73-13C81A4E922A}" sibTransId="{DF9B984D-416B-41DF-BE91-579DD7C5F87D}"/>
    <dgm:cxn modelId="{53D3CB54-EF99-41F2-ABD2-8101E637978E}" srcId="{6AB8E391-B104-4EB3-AB77-9C874C08FBD0}" destId="{58D467BF-B0B3-4289-9254-32EE857BE8D0}" srcOrd="11" destOrd="0" parTransId="{A1812789-5B59-49FE-8F70-510571FF2955}" sibTransId="{DBFCB926-554D-4216-B728-035EA2CD1895}"/>
    <dgm:cxn modelId="{60E65656-2221-46F4-8003-A880AB8EA54D}" srcId="{6AB8E391-B104-4EB3-AB77-9C874C08FBD0}" destId="{B456D464-9435-4918-879E-E9CC3EB2E7AC}" srcOrd="10" destOrd="0" parTransId="{34D13361-8E5C-4115-99AC-43C192EE4204}" sibTransId="{940BC450-4BE1-4176-B840-071DAE196799}"/>
    <dgm:cxn modelId="{FBE60558-BE06-4F5C-A495-EBCDF9E12806}" srcId="{6AB8E391-B104-4EB3-AB77-9C874C08FBD0}" destId="{C8DDFBD3-DAD0-4C4D-BF59-B55FD4940DBB}" srcOrd="2" destOrd="0" parTransId="{5D339028-AE5F-4577-87AA-73D8F706B5B1}" sibTransId="{71DC8F16-91F5-452C-BCCD-F596C3F8BBC1}"/>
    <dgm:cxn modelId="{A7751258-3ADB-47E6-9767-617805D7DEF4}" type="presOf" srcId="{58D467BF-B0B3-4289-9254-32EE857BE8D0}" destId="{D5963A14-2F03-488F-96B8-DC479D6229D2}" srcOrd="0" destOrd="0" presId="urn:microsoft.com/office/officeart/2005/8/layout/default"/>
    <dgm:cxn modelId="{4D6A0B60-B699-487D-9F65-B9CF654FC24A}" type="presOf" srcId="{A8AD696C-DE9D-4B05-A173-9C686D0B9C99}" destId="{23C0D831-F216-49E8-9AC7-7DB0FECBEB43}" srcOrd="0" destOrd="0" presId="urn:microsoft.com/office/officeart/2005/8/layout/default"/>
    <dgm:cxn modelId="{3FB5026A-89CC-4343-BF5C-83306A2C1060}" srcId="{6AB8E391-B104-4EB3-AB77-9C874C08FBD0}" destId="{CB4EF1E9-AA98-46B3-B4AB-D560E97E78BB}" srcOrd="6" destOrd="0" parTransId="{A5F8D079-119D-4BDB-97A7-37304DAB2F51}" sibTransId="{C718F04A-8CC1-4409-B34C-84A71EDE11B6}"/>
    <dgm:cxn modelId="{4D0A786E-80B9-4738-8C16-EA4EC2975F4F}" type="presOf" srcId="{681AFA6E-3BEF-4E6D-B878-9C5DA67B2C25}" destId="{BE8F70B7-C094-4970-9D48-DE5253CCE75A}" srcOrd="0" destOrd="0" presId="urn:microsoft.com/office/officeart/2005/8/layout/default"/>
    <dgm:cxn modelId="{69138C75-7A07-4361-9970-44F40E35380A}" type="presOf" srcId="{FE8AE829-88E6-4B8D-B8E5-4DFFAD4D56EE}" destId="{873F92EB-2CBB-4DED-9ABB-512DCE2331E9}" srcOrd="0" destOrd="0" presId="urn:microsoft.com/office/officeart/2005/8/layout/default"/>
    <dgm:cxn modelId="{54B35F7C-B618-4149-AD0A-B14AC141C98F}" srcId="{6AB8E391-B104-4EB3-AB77-9C874C08FBD0}" destId="{C774E943-C3B2-4095-B7B5-9082BE39E433}" srcOrd="1" destOrd="0" parTransId="{FE2335E9-E045-4D3F-B8F8-6C46E1F8971A}" sibTransId="{6F0D466F-FF27-411B-B211-7B83F2838679}"/>
    <dgm:cxn modelId="{2656F888-1A88-4608-BB1D-6062C5A1426D}" srcId="{6AB8E391-B104-4EB3-AB77-9C874C08FBD0}" destId="{CC562953-DB1A-42F1-8430-C0278AFF88AF}" srcOrd="12" destOrd="0" parTransId="{A29F2582-A087-4F19-8C81-BCDC75C5D800}" sibTransId="{3D944B95-9B0B-400D-8293-DC42ED911974}"/>
    <dgm:cxn modelId="{39F9F692-5CCA-4A73-8939-797DAC724676}" type="presOf" srcId="{CC562953-DB1A-42F1-8430-C0278AFF88AF}" destId="{1156B710-9D6E-4826-A794-5C59ADE9FC0D}" srcOrd="0" destOrd="0" presId="urn:microsoft.com/office/officeart/2005/8/layout/default"/>
    <dgm:cxn modelId="{A62D1697-805D-4391-AE89-8D36DD8F72B5}" srcId="{6AB8E391-B104-4EB3-AB77-9C874C08FBD0}" destId="{681AFA6E-3BEF-4E6D-B878-9C5DA67B2C25}" srcOrd="4" destOrd="0" parTransId="{EF489838-3B12-4451-A343-0ED44DA52571}" sibTransId="{2A400E58-6D3B-486C-987D-BA9B8ED096FB}"/>
    <dgm:cxn modelId="{C55FB4C4-1BAC-46D4-89BC-12306D895151}" type="presOf" srcId="{6AB8E391-B104-4EB3-AB77-9C874C08FBD0}" destId="{0F39F59A-085B-49C3-8219-2701196B462B}" srcOrd="0" destOrd="0" presId="urn:microsoft.com/office/officeart/2005/8/layout/default"/>
    <dgm:cxn modelId="{1552DFCD-B241-43C2-8188-CF9F1E20DD11}" srcId="{6AB8E391-B104-4EB3-AB77-9C874C08FBD0}" destId="{DBB5767E-A97B-4E1C-8A7E-942AB610E441}" srcOrd="8" destOrd="0" parTransId="{FC3B2898-E030-4F87-9EB4-FF6BD63ABEC0}" sibTransId="{FE51B5D5-6195-4C6C-9B28-A271E4F69447}"/>
    <dgm:cxn modelId="{094551D3-0B80-4C18-BA07-5864E6F217D1}" type="presOf" srcId="{CB4EF1E9-AA98-46B3-B4AB-D560E97E78BB}" destId="{53FB443F-32FA-4C87-9BD9-E9133E4EA6F5}" srcOrd="0" destOrd="0" presId="urn:microsoft.com/office/officeart/2005/8/layout/default"/>
    <dgm:cxn modelId="{FA0680E7-648D-4AB2-9B34-D34E953B09C2}" srcId="{6AB8E391-B104-4EB3-AB77-9C874C08FBD0}" destId="{007A9F89-D596-4C60-A37D-118F1E9119C9}" srcOrd="5" destOrd="0" parTransId="{9C352F55-669F-4DAB-A4D1-D41ED25C8A89}" sibTransId="{B15116E0-0A1E-47A0-9EEA-DE2432D56387}"/>
    <dgm:cxn modelId="{95D007EE-EB50-4D00-BD2C-FC522EB511EA}" srcId="{6AB8E391-B104-4EB3-AB77-9C874C08FBD0}" destId="{1CDEA2F9-7578-4404-B405-A54097498AF0}" srcOrd="7" destOrd="0" parTransId="{219E0365-2359-4F37-A18D-84024168BA89}" sibTransId="{2BD64D9B-5C28-4BD1-A9AD-E325FAD38B1D}"/>
    <dgm:cxn modelId="{43C0E4F2-1341-4C9B-BF23-D29334A8C253}" type="presOf" srcId="{B456D464-9435-4918-879E-E9CC3EB2E7AC}" destId="{41469D99-7F85-4727-818E-23066DB970AA}" srcOrd="0" destOrd="0" presId="urn:microsoft.com/office/officeart/2005/8/layout/default"/>
    <dgm:cxn modelId="{553F41F3-4121-47F3-858A-DC279922F8B3}" type="presOf" srcId="{C8DDFBD3-DAD0-4C4D-BF59-B55FD4940DBB}" destId="{38C0CDFE-1794-4E40-BF94-C1F207C093B3}" srcOrd="0" destOrd="0" presId="urn:microsoft.com/office/officeart/2005/8/layout/default"/>
    <dgm:cxn modelId="{FFC63A6B-2C62-4CEB-B2EF-4051785B11EB}" type="presParOf" srcId="{0F39F59A-085B-49C3-8219-2701196B462B}" destId="{23C0D831-F216-49E8-9AC7-7DB0FECBEB43}" srcOrd="0" destOrd="0" presId="urn:microsoft.com/office/officeart/2005/8/layout/default"/>
    <dgm:cxn modelId="{1B8240E4-4D47-4FA9-807E-61B374DF1A79}" type="presParOf" srcId="{0F39F59A-085B-49C3-8219-2701196B462B}" destId="{F6A717ED-863D-4D98-86A2-36C9E06A123A}" srcOrd="1" destOrd="0" presId="urn:microsoft.com/office/officeart/2005/8/layout/default"/>
    <dgm:cxn modelId="{B73FF5F2-B21E-4CB2-9454-570B085878C1}" type="presParOf" srcId="{0F39F59A-085B-49C3-8219-2701196B462B}" destId="{5C078216-6B49-460C-856B-B9BB50A9E6FF}" srcOrd="2" destOrd="0" presId="urn:microsoft.com/office/officeart/2005/8/layout/default"/>
    <dgm:cxn modelId="{98FC7FE3-6D3C-4865-ABF9-DB6B36EE0332}" type="presParOf" srcId="{0F39F59A-085B-49C3-8219-2701196B462B}" destId="{7D3F1D13-361C-4E9A-B74C-27F2C8FCD814}" srcOrd="3" destOrd="0" presId="urn:microsoft.com/office/officeart/2005/8/layout/default"/>
    <dgm:cxn modelId="{F4C0E627-55D5-42B8-85C0-34632EAFC8D3}" type="presParOf" srcId="{0F39F59A-085B-49C3-8219-2701196B462B}" destId="{38C0CDFE-1794-4E40-BF94-C1F207C093B3}" srcOrd="4" destOrd="0" presId="urn:microsoft.com/office/officeart/2005/8/layout/default"/>
    <dgm:cxn modelId="{930411DE-5575-464B-8D21-D6350FBDD85A}" type="presParOf" srcId="{0F39F59A-085B-49C3-8219-2701196B462B}" destId="{9332E2AC-B0CD-42A3-B19E-92D22B4130E6}" srcOrd="5" destOrd="0" presId="urn:microsoft.com/office/officeart/2005/8/layout/default"/>
    <dgm:cxn modelId="{E9C5B5BF-6752-4DC3-9907-B6B982334E3A}" type="presParOf" srcId="{0F39F59A-085B-49C3-8219-2701196B462B}" destId="{873F92EB-2CBB-4DED-9ABB-512DCE2331E9}" srcOrd="6" destOrd="0" presId="urn:microsoft.com/office/officeart/2005/8/layout/default"/>
    <dgm:cxn modelId="{EB63CD76-3625-4FCC-A05A-F7E8616DFE5B}" type="presParOf" srcId="{0F39F59A-085B-49C3-8219-2701196B462B}" destId="{9089A40C-D956-4050-A39D-44C8BC8EC40C}" srcOrd="7" destOrd="0" presId="urn:microsoft.com/office/officeart/2005/8/layout/default"/>
    <dgm:cxn modelId="{8E2E9101-49B4-41C1-BA7B-D430EE3D9627}" type="presParOf" srcId="{0F39F59A-085B-49C3-8219-2701196B462B}" destId="{BE8F70B7-C094-4970-9D48-DE5253CCE75A}" srcOrd="8" destOrd="0" presId="urn:microsoft.com/office/officeart/2005/8/layout/default"/>
    <dgm:cxn modelId="{F77B7658-6916-4C3F-AC00-1F44DA15A371}" type="presParOf" srcId="{0F39F59A-085B-49C3-8219-2701196B462B}" destId="{06DD7818-7215-4AE9-9B52-9A335DECA1AA}" srcOrd="9" destOrd="0" presId="urn:microsoft.com/office/officeart/2005/8/layout/default"/>
    <dgm:cxn modelId="{CE5136C7-DD1A-4840-846B-FD6C9921C3C8}" type="presParOf" srcId="{0F39F59A-085B-49C3-8219-2701196B462B}" destId="{FD1DB93E-6CC0-414C-9F75-320A363A0F22}" srcOrd="10" destOrd="0" presId="urn:microsoft.com/office/officeart/2005/8/layout/default"/>
    <dgm:cxn modelId="{1D976F66-04E6-476C-A2E4-D0D9DF608DBC}" type="presParOf" srcId="{0F39F59A-085B-49C3-8219-2701196B462B}" destId="{3B488361-A6B3-4893-98C7-68C5B93A3937}" srcOrd="11" destOrd="0" presId="urn:microsoft.com/office/officeart/2005/8/layout/default"/>
    <dgm:cxn modelId="{38DA9FB6-BB19-4D9E-AFA1-22149DECD301}" type="presParOf" srcId="{0F39F59A-085B-49C3-8219-2701196B462B}" destId="{53FB443F-32FA-4C87-9BD9-E9133E4EA6F5}" srcOrd="12" destOrd="0" presId="urn:microsoft.com/office/officeart/2005/8/layout/default"/>
    <dgm:cxn modelId="{9EAD5176-9951-48DC-8ECB-DD490E036558}" type="presParOf" srcId="{0F39F59A-085B-49C3-8219-2701196B462B}" destId="{C063F8D2-E418-4726-B0F5-C457FEAC56E2}" srcOrd="13" destOrd="0" presId="urn:microsoft.com/office/officeart/2005/8/layout/default"/>
    <dgm:cxn modelId="{B5C74B37-731B-4C34-88B2-B48D6AC4C954}" type="presParOf" srcId="{0F39F59A-085B-49C3-8219-2701196B462B}" destId="{113F2027-C8CF-4EB4-86E5-76273C98F703}" srcOrd="14" destOrd="0" presId="urn:microsoft.com/office/officeart/2005/8/layout/default"/>
    <dgm:cxn modelId="{939A598F-FF72-4075-AD0B-EE506047BD50}" type="presParOf" srcId="{0F39F59A-085B-49C3-8219-2701196B462B}" destId="{DBACBC4E-20A8-4876-B41E-36547F894EB4}" srcOrd="15" destOrd="0" presId="urn:microsoft.com/office/officeart/2005/8/layout/default"/>
    <dgm:cxn modelId="{AB81823D-F69A-445F-80AF-66FAE06FE808}" type="presParOf" srcId="{0F39F59A-085B-49C3-8219-2701196B462B}" destId="{C3CA798E-AB6D-4EA7-BF64-19395F53CAE5}" srcOrd="16" destOrd="0" presId="urn:microsoft.com/office/officeart/2005/8/layout/default"/>
    <dgm:cxn modelId="{F920E289-CEF3-4F32-9648-4E4002AB62A9}" type="presParOf" srcId="{0F39F59A-085B-49C3-8219-2701196B462B}" destId="{94512E59-CAD2-476A-B65F-9D9CBCB66432}" srcOrd="17" destOrd="0" presId="urn:microsoft.com/office/officeart/2005/8/layout/default"/>
    <dgm:cxn modelId="{641762D3-918A-45E7-9EDF-B2A3C9603C01}" type="presParOf" srcId="{0F39F59A-085B-49C3-8219-2701196B462B}" destId="{18FB9BD0-EB95-478F-9FC4-BFC2D71F8AFA}" srcOrd="18" destOrd="0" presId="urn:microsoft.com/office/officeart/2005/8/layout/default"/>
    <dgm:cxn modelId="{3BCB3432-7D31-466F-9FBC-DC4A75D3B848}" type="presParOf" srcId="{0F39F59A-085B-49C3-8219-2701196B462B}" destId="{CD109146-BA99-446B-A496-188CA3B6E78E}" srcOrd="19" destOrd="0" presId="urn:microsoft.com/office/officeart/2005/8/layout/default"/>
    <dgm:cxn modelId="{38B91A91-2A2B-466C-AE15-F4DDAE1C31D0}" type="presParOf" srcId="{0F39F59A-085B-49C3-8219-2701196B462B}" destId="{41469D99-7F85-4727-818E-23066DB970AA}" srcOrd="20" destOrd="0" presId="urn:microsoft.com/office/officeart/2005/8/layout/default"/>
    <dgm:cxn modelId="{A450F4B6-E5B8-40EA-95BC-418B662B111F}" type="presParOf" srcId="{0F39F59A-085B-49C3-8219-2701196B462B}" destId="{0A50F265-C518-4241-B467-41CBF67834D7}" srcOrd="21" destOrd="0" presId="urn:microsoft.com/office/officeart/2005/8/layout/default"/>
    <dgm:cxn modelId="{042957AA-79AF-4A4F-A4FC-8C4B4D966DBF}" type="presParOf" srcId="{0F39F59A-085B-49C3-8219-2701196B462B}" destId="{D5963A14-2F03-488F-96B8-DC479D6229D2}" srcOrd="22" destOrd="0" presId="urn:microsoft.com/office/officeart/2005/8/layout/default"/>
    <dgm:cxn modelId="{A713746E-D568-43F0-B88F-F687057E77B2}" type="presParOf" srcId="{0F39F59A-085B-49C3-8219-2701196B462B}" destId="{6223C241-FFCF-4BF0-9885-FE7DCDFC2840}" srcOrd="23" destOrd="0" presId="urn:microsoft.com/office/officeart/2005/8/layout/default"/>
    <dgm:cxn modelId="{A9C7CB45-8DFA-42C5-BAEC-90E4184C3F4B}" type="presParOf" srcId="{0F39F59A-085B-49C3-8219-2701196B462B}" destId="{1156B710-9D6E-4826-A794-5C59ADE9FC0D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4EE9-8A69-4120-A415-857F9B27883C}">
      <dsp:nvSpPr>
        <dsp:cNvPr id="0" name=""/>
        <dsp:cNvSpPr/>
      </dsp:nvSpPr>
      <dsp:spPr>
        <a:xfrm>
          <a:off x="0" y="0"/>
          <a:ext cx="8524649" cy="17649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Collection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Spotify API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Tool: Python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1845161" y="0"/>
        <a:ext cx="6679487" cy="1764959"/>
      </dsp:txXfrm>
    </dsp:sp>
    <dsp:sp modelId="{25D56467-A09B-4FEF-BDFF-1F63390036F7}">
      <dsp:nvSpPr>
        <dsp:cNvPr id="0" name=""/>
        <dsp:cNvSpPr/>
      </dsp:nvSpPr>
      <dsp:spPr>
        <a:xfrm>
          <a:off x="140231" y="321551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9A362-3FFE-4C4B-B14B-A657B1BF48F1}">
      <dsp:nvSpPr>
        <dsp:cNvPr id="0" name=""/>
        <dsp:cNvSpPr/>
      </dsp:nvSpPr>
      <dsp:spPr>
        <a:xfrm>
          <a:off x="0" y="1905191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Statistical Analysis Tools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Person correlation coefficient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Mean and frequency comparison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Two-way T test Analysis</a:t>
          </a:r>
        </a:p>
      </dsp:txBody>
      <dsp:txXfrm>
        <a:off x="1845161" y="1905191"/>
        <a:ext cx="6679487" cy="1402319"/>
      </dsp:txXfrm>
    </dsp:sp>
    <dsp:sp modelId="{F2A96363-F47A-4A5B-9EA2-C35DBA312E2A}">
      <dsp:nvSpPr>
        <dsp:cNvPr id="0" name=""/>
        <dsp:cNvSpPr/>
      </dsp:nvSpPr>
      <dsp:spPr>
        <a:xfrm>
          <a:off x="140231" y="2045423"/>
          <a:ext cx="1704929" cy="1121855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-3364820"/>
            <a:satOff val="-11474"/>
            <a:lumOff val="-19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7EF4-5D93-4C17-98DD-4E2F40D64A20}">
      <dsp:nvSpPr>
        <dsp:cNvPr id="0" name=""/>
        <dsp:cNvSpPr/>
      </dsp:nvSpPr>
      <dsp:spPr>
        <a:xfrm>
          <a:off x="0" y="3447742"/>
          <a:ext cx="8524649" cy="14023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Analytics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mean and frequency comparison between countries.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Audio features comparison with the global</a:t>
          </a:r>
        </a:p>
      </dsp:txBody>
      <dsp:txXfrm>
        <a:off x="1845161" y="3447742"/>
        <a:ext cx="6679487" cy="1402319"/>
      </dsp:txXfrm>
    </dsp:sp>
    <dsp:sp modelId="{E7426A60-5F5E-42AA-80DF-C97DDB0CCD6F}">
      <dsp:nvSpPr>
        <dsp:cNvPr id="0" name=""/>
        <dsp:cNvSpPr/>
      </dsp:nvSpPr>
      <dsp:spPr>
        <a:xfrm>
          <a:off x="130923" y="3587974"/>
          <a:ext cx="1704929" cy="112185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D831-F216-49E8-9AC7-7DB0FECBEB43}">
      <dsp:nvSpPr>
        <dsp:cNvPr id="0" name=""/>
        <dsp:cNvSpPr/>
      </dsp:nvSpPr>
      <dsp:spPr>
        <a:xfrm>
          <a:off x="85825" y="339679"/>
          <a:ext cx="1093187" cy="6559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Loudness</a:t>
          </a:r>
        </a:p>
      </dsp:txBody>
      <dsp:txXfrm>
        <a:off x="85825" y="339679"/>
        <a:ext cx="1093187" cy="655912"/>
      </dsp:txXfrm>
    </dsp:sp>
    <dsp:sp modelId="{5C078216-6B49-460C-856B-B9BB50A9E6FF}">
      <dsp:nvSpPr>
        <dsp:cNvPr id="0" name=""/>
        <dsp:cNvSpPr/>
      </dsp:nvSpPr>
      <dsp:spPr>
        <a:xfrm>
          <a:off x="1288332" y="339679"/>
          <a:ext cx="1093187" cy="655912"/>
        </a:xfrm>
        <a:prstGeom prst="rect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Energy</a:t>
          </a:r>
        </a:p>
      </dsp:txBody>
      <dsp:txXfrm>
        <a:off x="1288332" y="339679"/>
        <a:ext cx="1093187" cy="655912"/>
      </dsp:txXfrm>
    </dsp:sp>
    <dsp:sp modelId="{38C0CDFE-1794-4E40-BF94-C1F207C093B3}">
      <dsp:nvSpPr>
        <dsp:cNvPr id="0" name=""/>
        <dsp:cNvSpPr/>
      </dsp:nvSpPr>
      <dsp:spPr>
        <a:xfrm>
          <a:off x="2490838" y="339679"/>
          <a:ext cx="1093187" cy="655912"/>
        </a:xfrm>
        <a:prstGeom prst="rect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4472C4">
                  <a:lumMod val="50000"/>
                </a:srgbClr>
              </a:solidFill>
              <a:latin typeface="Bodoni MT" panose="02070603080606020203" pitchFamily="18" charset="0"/>
              <a:ea typeface="+mn-ea"/>
              <a:cs typeface="+mn-cs"/>
            </a:rPr>
            <a:t>Mode</a:t>
          </a:r>
        </a:p>
      </dsp:txBody>
      <dsp:txXfrm>
        <a:off x="2490838" y="339679"/>
        <a:ext cx="1093187" cy="655912"/>
      </dsp:txXfrm>
    </dsp:sp>
    <dsp:sp modelId="{873F92EB-2CBB-4DED-9ABB-512DCE2331E9}">
      <dsp:nvSpPr>
        <dsp:cNvPr id="0" name=""/>
        <dsp:cNvSpPr/>
      </dsp:nvSpPr>
      <dsp:spPr>
        <a:xfrm>
          <a:off x="3693345" y="339679"/>
          <a:ext cx="1093187" cy="655912"/>
        </a:xfrm>
        <a:prstGeom prst="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Tempo</a:t>
          </a:r>
        </a:p>
      </dsp:txBody>
      <dsp:txXfrm>
        <a:off x="3693345" y="339679"/>
        <a:ext cx="1093187" cy="655912"/>
      </dsp:txXfrm>
    </dsp:sp>
    <dsp:sp modelId="{BE8F70B7-C094-4970-9D48-DE5253CCE75A}">
      <dsp:nvSpPr>
        <dsp:cNvPr id="0" name=""/>
        <dsp:cNvSpPr/>
      </dsp:nvSpPr>
      <dsp:spPr>
        <a:xfrm>
          <a:off x="85825" y="1104911"/>
          <a:ext cx="1093187" cy="65591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Key</a:t>
          </a:r>
        </a:p>
      </dsp:txBody>
      <dsp:txXfrm>
        <a:off x="85825" y="1104911"/>
        <a:ext cx="1093187" cy="655912"/>
      </dsp:txXfrm>
    </dsp:sp>
    <dsp:sp modelId="{FD1DB93E-6CC0-414C-9F75-320A363A0F22}">
      <dsp:nvSpPr>
        <dsp:cNvPr id="0" name=""/>
        <dsp:cNvSpPr/>
      </dsp:nvSpPr>
      <dsp:spPr>
        <a:xfrm>
          <a:off x="1288332" y="1104911"/>
          <a:ext cx="1093187" cy="655912"/>
        </a:xfrm>
        <a:prstGeom prst="rect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Danceability</a:t>
          </a:r>
        </a:p>
      </dsp:txBody>
      <dsp:txXfrm>
        <a:off x="1288332" y="1104911"/>
        <a:ext cx="1093187" cy="655912"/>
      </dsp:txXfrm>
    </dsp:sp>
    <dsp:sp modelId="{53FB443F-32FA-4C87-9BD9-E9133E4EA6F5}">
      <dsp:nvSpPr>
        <dsp:cNvPr id="0" name=""/>
        <dsp:cNvSpPr/>
      </dsp:nvSpPr>
      <dsp:spPr>
        <a:xfrm>
          <a:off x="2490838" y="1104911"/>
          <a:ext cx="1093187" cy="655912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Speechiness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490838" y="1104911"/>
        <a:ext cx="1093187" cy="655912"/>
      </dsp:txXfrm>
    </dsp:sp>
    <dsp:sp modelId="{113F2027-C8CF-4EB4-86E5-76273C98F703}">
      <dsp:nvSpPr>
        <dsp:cNvPr id="0" name=""/>
        <dsp:cNvSpPr/>
      </dsp:nvSpPr>
      <dsp:spPr>
        <a:xfrm>
          <a:off x="3693345" y="1104911"/>
          <a:ext cx="1093187" cy="655912"/>
        </a:xfrm>
        <a:prstGeom prst="rect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Acousticness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3693345" y="1104911"/>
        <a:ext cx="1093187" cy="655912"/>
      </dsp:txXfrm>
    </dsp:sp>
    <dsp:sp modelId="{C3CA798E-AB6D-4EA7-BF64-19395F53CAE5}">
      <dsp:nvSpPr>
        <dsp:cNvPr id="0" name=""/>
        <dsp:cNvSpPr/>
      </dsp:nvSpPr>
      <dsp:spPr>
        <a:xfrm>
          <a:off x="29077" y="1870142"/>
          <a:ext cx="1206682" cy="65591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Instramentalness</a:t>
          </a:r>
          <a:endParaRPr lang="en-US" sz="1200" b="1" kern="1200" dirty="0">
            <a:solidFill>
              <a:schemeClr val="accent1">
                <a:lumMod val="50000"/>
              </a:schemeClr>
            </a:solidFill>
            <a:latin typeface="Bodoni MT" panose="02070603080606020203" pitchFamily="18" charset="0"/>
          </a:endParaRPr>
        </a:p>
      </dsp:txBody>
      <dsp:txXfrm>
        <a:off x="29077" y="1870142"/>
        <a:ext cx="1206682" cy="655912"/>
      </dsp:txXfrm>
    </dsp:sp>
    <dsp:sp modelId="{18FB9BD0-EB95-478F-9FC4-BFC2D71F8AFA}">
      <dsp:nvSpPr>
        <dsp:cNvPr id="0" name=""/>
        <dsp:cNvSpPr/>
      </dsp:nvSpPr>
      <dsp:spPr>
        <a:xfrm>
          <a:off x="1345079" y="1870142"/>
          <a:ext cx="1093187" cy="655912"/>
        </a:xfrm>
        <a:prstGeom prst="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Liveness</a:t>
          </a:r>
        </a:p>
      </dsp:txBody>
      <dsp:txXfrm>
        <a:off x="1345079" y="1870142"/>
        <a:ext cx="1093187" cy="655912"/>
      </dsp:txXfrm>
    </dsp:sp>
    <dsp:sp modelId="{41469D99-7F85-4727-818E-23066DB970AA}">
      <dsp:nvSpPr>
        <dsp:cNvPr id="0" name=""/>
        <dsp:cNvSpPr/>
      </dsp:nvSpPr>
      <dsp:spPr>
        <a:xfrm>
          <a:off x="2547586" y="1870142"/>
          <a:ext cx="1093187" cy="655912"/>
        </a:xfrm>
        <a:prstGeom prst="rect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Valence</a:t>
          </a:r>
        </a:p>
      </dsp:txBody>
      <dsp:txXfrm>
        <a:off x="2547586" y="1870142"/>
        <a:ext cx="1093187" cy="655912"/>
      </dsp:txXfrm>
    </dsp:sp>
    <dsp:sp modelId="{D5963A14-2F03-488F-96B8-DC479D6229D2}">
      <dsp:nvSpPr>
        <dsp:cNvPr id="0" name=""/>
        <dsp:cNvSpPr/>
      </dsp:nvSpPr>
      <dsp:spPr>
        <a:xfrm>
          <a:off x="3750093" y="1870142"/>
          <a:ext cx="1093187" cy="655912"/>
        </a:xfrm>
        <a:prstGeom prst="rect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Duration</a:t>
          </a:r>
        </a:p>
      </dsp:txBody>
      <dsp:txXfrm>
        <a:off x="3750093" y="1870142"/>
        <a:ext cx="1093187" cy="655912"/>
      </dsp:txXfrm>
    </dsp:sp>
    <dsp:sp modelId="{1156B710-9D6E-4826-A794-5C59ADE9FC0D}">
      <dsp:nvSpPr>
        <dsp:cNvPr id="0" name=""/>
        <dsp:cNvSpPr/>
      </dsp:nvSpPr>
      <dsp:spPr>
        <a:xfrm>
          <a:off x="1889585" y="2635374"/>
          <a:ext cx="1093187" cy="65591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Time </a:t>
          </a:r>
          <a:r>
            <a:rPr lang="en-US" sz="1200" b="1" kern="1200" dirty="0">
              <a:solidFill>
                <a:schemeClr val="accent1">
                  <a:lumMod val="50000"/>
                </a:schemeClr>
              </a:solidFill>
              <a:latin typeface="Bodoni MT" panose="02070603080606020203" pitchFamily="18" charset="0"/>
            </a:rPr>
            <a:t>Signature</a:t>
          </a:r>
        </a:p>
      </dsp:txBody>
      <dsp:txXfrm>
        <a:off x="1889585" y="2635374"/>
        <a:ext cx="1093187" cy="655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3A433-0541-44A2-9DED-B14315E7EAF6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647FF-C437-4F3A-8C3F-B8E301257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5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frequency plot, the blue is the one with higher mean…population frequency between two countries with greatest danceability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51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(two-sided test for the null hypothesis) </a:t>
            </a:r>
          </a:p>
          <a:p>
            <a:r>
              <a:rPr lang="en-US" dirty="0"/>
              <a:t>that the expected value (mean) of a sample of independent observations a is equal to the given population mean, </a:t>
            </a:r>
            <a:r>
              <a:rPr lang="en-US" dirty="0" err="1"/>
              <a:t>popmean</a:t>
            </a:r>
            <a:r>
              <a:rPr lang="en-US" dirty="0"/>
              <a:t>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8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7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59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88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2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Amos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1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7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647FF-C437-4F3A-8C3F-B8E3012576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5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3C1D-D173-4F3A-8573-E838EE0DB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0DBD-CD80-4A91-8F51-903CEE240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7446E-079E-4FFF-A8D0-B33912FB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B7624-CA22-41BC-AD87-91C74B32F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E9D6F-1EB5-48D1-8D0C-224E9702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4D64-40FE-4995-A048-793446D0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A347D-A3AF-4E71-8286-F0E949F3C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6CE99-3745-4875-B216-DD69CC07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052D-A676-4886-8550-1CB244FF9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0388-637A-4B78-8284-54D9416A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2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0C4D2-B284-4E5C-9EE8-022305E0B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A0EF9-34F9-416A-9A68-7E1C2B48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524C-B87B-4674-B1CC-216F9794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30786-D2C4-41A6-B9F6-70309C96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74086-E94B-454C-8F0F-5EF107D0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7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9B7-0221-4AC5-8086-AFC9702E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F2917-BEEA-4799-813E-F5334280C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7A77-F569-4A98-96C6-3E4CDC6F2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96CBF-7944-452B-A999-864CFC20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9F5E-CBD1-486F-A814-6590EAAB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55576-4116-4A67-9D2A-994459BB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80BE0-C5D2-494A-8FCB-A3D5F575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4A76-A2B1-4EE6-9D22-789859CA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24AF-2281-499A-9A87-5B6AB596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C2D2-E55D-44AB-AD93-BD8C29F0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0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E0CE-222C-4FFB-B74B-BF5351C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A1A96-4DD7-412E-A82B-4F5F054DD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768C-5E46-4EDF-A8BD-196B836E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9BC19-C8E4-4098-A546-0B297DF2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649F-277D-4552-B067-063FC3B3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A5793-1E32-4376-A13F-07A06F05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4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2E5C-1662-43CF-A467-AE5667FB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F170B-B507-4BEF-A3E0-4FD4908C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D99E-2468-48C5-84FC-64BB1E3D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77BCB-FCD0-4EB6-A255-676109321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0EF88-21EC-46D0-B81D-D2B44C1A9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FF061-DBC5-4008-B966-E08349FD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974AA-AB90-47AD-A4DF-E21EFF67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02C3B-1EE2-45EE-B596-373E281E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83C8-9CE5-4DE6-B3A3-016E027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67152-0392-4F97-947E-B7ABA2FC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AE7E6-4955-4603-946A-DEF92F04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31B4-A61A-4482-B2D1-2C4804B6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2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54AEA-E986-4581-9139-7F630505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5ABC-C3F2-4A15-B6F3-87BDBFE6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3DFA-7ED2-4361-B794-EDF7413C6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DFF-73B2-448C-9677-E697C6A6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64F6-C391-477A-AFAE-47E1EAB5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C902F-0FBE-4D08-BCE7-4E58262E5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1EEF1-E6F7-40F3-854D-6E2C3F9C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A9EAB-12A8-4AE5-A537-482A6FFD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AE7E0-30FE-4BEB-B3E8-793DC28B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0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451D4-4A46-4339-9305-2FFF2C40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63F07-704C-479A-B229-5E27A8BF3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CEEBA-E796-40C7-A39E-E3678E92C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71926-3EDD-47C4-ABD2-B273AABD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5E332-61BF-4CEE-B3A3-18B8DBF3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F146F-653F-429A-AE46-D46CA6EC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E75F0-9023-4468-9B6F-17EF3D47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3BBE6-F788-46D0-9B57-D374D89E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9238-2CF7-430C-8C27-D083FEBBC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B406-737E-4010-B117-B023127D55E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DBE6B-9886-462A-9D12-764818A43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B0D2-4698-4EE4-93A6-3BFDF3BB5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CD3E8-6A17-45C2-AECA-FD51FDEEA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hyperlink" Target="https://www.flickr.com/photos/serfs-up/759593099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www.goodfreephotos.com/malaysia/other/malaysia-flag-graphic.jpg.ph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4952E-08E3-455E-BEAE-39C830E5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264" y="649795"/>
            <a:ext cx="5141888" cy="92930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Music Trend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060FF-C99C-4641-B29C-C1F9D849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1" y="2547891"/>
            <a:ext cx="4542412" cy="245053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Team 1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Aidan McMurry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Amos Fung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An Bui</a:t>
            </a:r>
          </a:p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Shadi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Arial Narrow" panose="020B0606020202030204" pitchFamily="34" charset="0"/>
              </a:rPr>
              <a:t>Askarzadeh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Narrow" panose="020B0606020202030204" pitchFamily="34" charset="0"/>
            </a:endParaRPr>
          </a:p>
          <a:p>
            <a:pPr algn="l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AE4F-0185-4C4E-B5FD-A82D0FA31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5753" r="7131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D71AA-84A3-409B-98E5-5C9ACFCD933F}"/>
              </a:ext>
            </a:extLst>
          </p:cNvPr>
          <p:cNvSpPr txBox="1"/>
          <p:nvPr/>
        </p:nvSpPr>
        <p:spPr>
          <a:xfrm>
            <a:off x="7500153" y="5466548"/>
            <a:ext cx="2947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Jan 23, 2020</a:t>
            </a:r>
          </a:p>
        </p:txBody>
      </p:sp>
    </p:spTree>
    <p:extLst>
      <p:ext uri="{BB962C8B-B14F-4D97-AF65-F5344CB8AC3E}">
        <p14:creationId xmlns:p14="http://schemas.microsoft.com/office/powerpoint/2010/main" val="596943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416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95775A-B6A7-40E5-8247-4DF4F5C40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4" y="72655"/>
            <a:ext cx="7877777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FE50B3-351A-462E-BF2A-13462A237FC7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67522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" y="0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1743186"/>
            <a:ext cx="4719993" cy="8780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Features</a:t>
            </a:r>
          </a:p>
          <a:p>
            <a:pPr marL="0" indent="0">
              <a:buNone/>
            </a:pPr>
            <a:r>
              <a:rPr lang="en-US" sz="1800" dirty="0"/>
              <a:t>13 elements from Spotify</a:t>
            </a:r>
          </a:p>
          <a:p>
            <a:pPr marL="0" indent="0">
              <a:buNone/>
            </a:pPr>
            <a:endParaRPr lang="en-US" sz="16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  <a:p>
            <a:pPr algn="ctr">
              <a:buFont typeface="Wingdings" panose="05000000000000000000" pitchFamily="2" charset="2"/>
              <a:buChar char="v"/>
            </a:pPr>
            <a:endParaRPr lang="en-US" sz="20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B835-9A3D-42A8-A612-B07C39A2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081" y="2645546"/>
            <a:ext cx="6894196" cy="4241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7CCF6FD-45B6-47E4-8160-066BE1D33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019030"/>
              </p:ext>
            </p:extLst>
          </p:nvPr>
        </p:nvGraphicFramePr>
        <p:xfrm>
          <a:off x="212722" y="2683368"/>
          <a:ext cx="4872359" cy="363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E4C047-AF20-4121-80D9-246A4CD8C896}"/>
              </a:ext>
            </a:extLst>
          </p:cNvPr>
          <p:cNvSpPr txBox="1"/>
          <p:nvPr/>
        </p:nvSpPr>
        <p:spPr>
          <a:xfrm>
            <a:off x="5297804" y="1363454"/>
            <a:ext cx="6365289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Countries: 11 countries</a:t>
            </a:r>
          </a:p>
          <a:p>
            <a:pPr>
              <a:lnSpc>
                <a:spcPct val="150000"/>
              </a:lnSpc>
            </a:pPr>
            <a:r>
              <a:rPr lang="en-US" dirty="0"/>
              <a:t>India, UK, USA, Brazil, Japan, Malaysia, Australia, France, South Africa, Taiwan, Hong Kong, Global</a:t>
            </a:r>
          </a:p>
        </p:txBody>
      </p:sp>
    </p:spTree>
    <p:extLst>
      <p:ext uri="{BB962C8B-B14F-4D97-AF65-F5344CB8AC3E}">
        <p14:creationId xmlns:p14="http://schemas.microsoft.com/office/powerpoint/2010/main" val="5322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AAE770-4206-4901-BEF5-F17C764C5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448" y="370631"/>
            <a:ext cx="7301929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Audio Features Correlation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550B2-EF71-4163-965D-327797E30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27" y="1678256"/>
            <a:ext cx="10080471" cy="1831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46356-2CC7-4505-937A-B28525302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427" y="3657600"/>
            <a:ext cx="10080471" cy="28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6434664" cy="10096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Audio Features Correlation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5D781-0DCB-4525-8A32-0C710661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550" y="1678256"/>
            <a:ext cx="7600950" cy="113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30552-FD0F-425B-BD53-A02E378A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3546835"/>
            <a:ext cx="8763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9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336" y="229319"/>
            <a:ext cx="9938048" cy="10096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Code: Correlation at country level and 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7D360-2BB9-420C-971B-A5684260A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07" y="1250531"/>
            <a:ext cx="9525000" cy="2671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35B49-8993-4E13-B9DF-4BBCE0A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907" y="4048234"/>
            <a:ext cx="9419571" cy="264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1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D8C2F3-53C1-49E4-9D11-D216DA932B08}"/>
              </a:ext>
            </a:extLst>
          </p:cNvPr>
          <p:cNvSpPr txBox="1">
            <a:spLocks/>
          </p:cNvSpPr>
          <p:nvPr/>
        </p:nvSpPr>
        <p:spPr>
          <a:xfrm>
            <a:off x="1864311" y="262911"/>
            <a:ext cx="6149403" cy="1009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 valence correlation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07E48A3-1522-447B-8482-DA23282CC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18893"/>
              </p:ext>
            </p:extLst>
          </p:nvPr>
        </p:nvGraphicFramePr>
        <p:xfrm>
          <a:off x="113226" y="1868514"/>
          <a:ext cx="2870186" cy="4906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6246">
                  <a:extLst>
                    <a:ext uri="{9D8B030D-6E8A-4147-A177-3AD203B41FA5}">
                      <a16:colId xmlns:a16="http://schemas.microsoft.com/office/drawing/2014/main" val="2016589402"/>
                    </a:ext>
                  </a:extLst>
                </a:gridCol>
                <a:gridCol w="1773940">
                  <a:extLst>
                    <a:ext uri="{9D8B030D-6E8A-4147-A177-3AD203B41FA5}">
                      <a16:colId xmlns:a16="http://schemas.microsoft.com/office/drawing/2014/main" val="1173455634"/>
                    </a:ext>
                  </a:extLst>
                </a:gridCol>
              </a:tblGrid>
              <a:tr h="75002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Danceability and 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993803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  <a:endParaRPr lang="en-US" sz="16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56601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0.51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25149"/>
                  </a:ext>
                </a:extLst>
              </a:tr>
              <a:tr h="4894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Brazil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0.60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9813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0.36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07565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Hong Kong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265871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9880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0.63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6188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Malaysia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224350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South Africa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671177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Taiwan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711509"/>
                  </a:ext>
                </a:extLst>
              </a:tr>
              <a:tr h="343081">
                <a:tc>
                  <a:txBody>
                    <a:bodyPr/>
                    <a:lstStyle/>
                    <a:p>
                      <a:r>
                        <a:rPr lang="en-US" sz="1600" dirty="0"/>
                        <a:t>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025727"/>
                  </a:ext>
                </a:extLst>
              </a:tr>
            </a:tbl>
          </a:graphicData>
        </a:graphic>
      </p:graphicFrame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AD016E-E3AA-43F5-B0F1-A1A48ADBD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20" y="1182289"/>
            <a:ext cx="4088312" cy="313938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99418F-2484-4630-B20D-958DC72B4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45" y="3583748"/>
            <a:ext cx="4844375" cy="3229583"/>
          </a:xfrm>
          <a:prstGeom prst="rect">
            <a:avLst/>
          </a:prstGeom>
        </p:spPr>
      </p:pic>
      <p:pic>
        <p:nvPicPr>
          <p:cNvPr id="15" name="Picture 14" descr="A close up of a flag&#10;&#10;Description automatically generated">
            <a:extLst>
              <a:ext uri="{FF2B5EF4-FFF2-40B4-BE49-F238E27FC236}">
                <a16:creationId xmlns:a16="http://schemas.microsoft.com/office/drawing/2014/main" id="{7B280E53-91A7-4EC8-9BEA-847EC14AF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326757" y="225336"/>
            <a:ext cx="1326037" cy="994528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B9EE7-500B-4FF3-8178-5CBCB10C1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557327" y="2562762"/>
            <a:ext cx="1814377" cy="10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13C7A-8902-48CE-AD98-4E2B8E9B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3" y="1678256"/>
            <a:ext cx="5816338" cy="4965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C4FF2-6545-49C7-A307-11D66E4E8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615" y="1819808"/>
            <a:ext cx="5572476" cy="4851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51F835-064D-417C-8397-26B99354A678}"/>
              </a:ext>
            </a:extLst>
          </p:cNvPr>
          <p:cNvSpPr/>
          <p:nvPr/>
        </p:nvSpPr>
        <p:spPr>
          <a:xfrm>
            <a:off x="2518934" y="534405"/>
            <a:ext cx="749233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  <a:ea typeface="+mj-ea"/>
                <a:cs typeface="+mj-cs"/>
              </a:rPr>
              <a:t>Codes: Bar &amp; Frequency charts</a:t>
            </a:r>
          </a:p>
        </p:txBody>
      </p:sp>
    </p:spTree>
    <p:extLst>
      <p:ext uri="{BB962C8B-B14F-4D97-AF65-F5344CB8AC3E}">
        <p14:creationId xmlns:p14="http://schemas.microsoft.com/office/powerpoint/2010/main" val="17694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607" y="148218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Danceability</a:t>
            </a: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B0FB8F-2FDB-4716-AE29-B7E09B344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008827"/>
            <a:ext cx="5254094" cy="3502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CE264C-1973-4F46-84EB-8941031E53EB}"/>
              </a:ext>
            </a:extLst>
          </p:cNvPr>
          <p:cNvSpPr txBox="1"/>
          <p:nvPr/>
        </p:nvSpPr>
        <p:spPr>
          <a:xfrm>
            <a:off x="2030607" y="999177"/>
            <a:ext cx="8362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suitable a track is for dancing based on tempo, rhythm stability, beat strength, and overall regularity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A3DF78-D8F0-4623-AC88-BD0C89379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6" y="2008827"/>
            <a:ext cx="6130302" cy="35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06" y="370631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3D206B-8177-4827-A460-608603826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" y="2340059"/>
            <a:ext cx="4794477" cy="31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C33D42-855B-42C2-ACCC-2ECAC0819EF1}"/>
              </a:ext>
            </a:extLst>
          </p:cNvPr>
          <p:cNvSpPr txBox="1"/>
          <p:nvPr/>
        </p:nvSpPr>
        <p:spPr>
          <a:xfrm>
            <a:off x="2600325" y="1239671"/>
            <a:ext cx="457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overall loudness of a track in decibels (dB).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E71222-BC89-498E-BB7C-6C0B79615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2121918"/>
            <a:ext cx="6189283" cy="36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79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7395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9B6E4-B9BF-44CD-94D7-211525481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3" y="2177182"/>
            <a:ext cx="5033645" cy="3355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076BE6-D5F7-4F21-AD8B-8DE07A09036C}"/>
              </a:ext>
            </a:extLst>
          </p:cNvPr>
          <p:cNvSpPr txBox="1"/>
          <p:nvPr/>
        </p:nvSpPr>
        <p:spPr>
          <a:xfrm>
            <a:off x="1933575" y="1184801"/>
            <a:ext cx="787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measure from 0.0 to 1.0 describing the musical positiveness conveyed by a track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4A1982-5914-4CC0-9BEF-0FD7D4D7C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27" y="2167495"/>
            <a:ext cx="5791021" cy="337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555"/>
            <a:ext cx="10515600" cy="3160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Why Music?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Universal</a:t>
            </a:r>
          </a:p>
          <a:p>
            <a:pPr lvl="1">
              <a:lnSpc>
                <a:spcPct val="100000"/>
              </a:lnSpc>
            </a:pPr>
            <a:r>
              <a:rPr lang="en-US" sz="2100" b="1" dirty="0">
                <a:latin typeface="+mj-lt"/>
              </a:rPr>
              <a:t>Major industry with Billions of revenues</a:t>
            </a:r>
            <a:endParaRPr lang="en-US" sz="2000" b="1" dirty="0"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Good pool of data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Our Study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Audio features for different countries utilizing the top 50 songs.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latin typeface="+mj-lt"/>
              </a:rPr>
              <a:t>Generate comparison between features and countries.</a:t>
            </a:r>
          </a:p>
          <a:p>
            <a:pPr lvl="1"/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858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Tempo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A644-7E1E-465C-9ABE-ED7F010BDB58}"/>
              </a:ext>
            </a:extLst>
          </p:cNvPr>
          <p:cNvSpPr txBox="1"/>
          <p:nvPr/>
        </p:nvSpPr>
        <p:spPr>
          <a:xfrm>
            <a:off x="1864311" y="1199466"/>
            <a:ext cx="920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 is the speed or pace of a given piece and derives directly from the average beat duration.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DAA94BF-E9C0-4121-B860-2E8B4D40B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0927"/>
            <a:ext cx="5403206" cy="309219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E7D945-9260-49B8-A832-D49A19D20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6" y="2000927"/>
            <a:ext cx="5150345" cy="317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93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Duration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14E56-82F5-4F35-9A17-9E9ADA771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51" y="2305049"/>
            <a:ext cx="5663441" cy="3362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183006-B26F-4A77-BC47-02C104F4E64E}"/>
              </a:ext>
            </a:extLst>
          </p:cNvPr>
          <p:cNvSpPr txBox="1"/>
          <p:nvPr/>
        </p:nvSpPr>
        <p:spPr>
          <a:xfrm>
            <a:off x="1864311" y="1308924"/>
            <a:ext cx="931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duration of the track in milliseconds.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BA0DD1-CBB3-4D42-90C1-B656C21C2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77542"/>
            <a:ext cx="4653662" cy="31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88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E7CD0-BC6D-4268-90B8-E57C88D38A14}"/>
              </a:ext>
            </a:extLst>
          </p:cNvPr>
          <p:cNvSpPr txBox="1"/>
          <p:nvPr/>
        </p:nvSpPr>
        <p:spPr>
          <a:xfrm>
            <a:off x="1864311" y="1308924"/>
            <a:ext cx="931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measure from 0.0 to 1.0 of whether the track is acoustic. 1.0 represents high confidence the track is acoustic.</a:t>
            </a:r>
          </a:p>
        </p:txBody>
      </p: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A0B9398-AC34-45D5-857D-56DC9770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76" y="2287106"/>
            <a:ext cx="5379224" cy="369603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46F92-DFBB-46CC-A7F2-3AC31D69E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5" y="2325530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9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7869998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How good is our analysis?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998AC-76C4-E342-BEDF-BF428F5D3FA7}"/>
              </a:ext>
            </a:extLst>
          </p:cNvPr>
          <p:cNvSpPr txBox="1"/>
          <p:nvPr/>
        </p:nvSpPr>
        <p:spPr>
          <a:xfrm>
            <a:off x="2681056" y="1226332"/>
            <a:ext cx="62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Utilize t-test to analyze how close our selection of 11 countries’ charts  compared to the global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E6E56-C168-944D-AD37-1B141494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56" y="2054624"/>
            <a:ext cx="5999965" cy="979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FE77A8-2885-444A-8F13-F52C367DF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1" y="3215806"/>
            <a:ext cx="7869998" cy="343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Loudness &amp; Time Signature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4FB6D-FF27-460B-85E8-BFB1F1C2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19" y="1262498"/>
            <a:ext cx="8738732" cy="25902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9B3BB4-CC11-4788-8983-0A5FB869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19" y="4069276"/>
            <a:ext cx="8738732" cy="24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9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48A47-218B-48CA-8BB1-2CC260674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93627"/>
            <a:ext cx="8643620" cy="2552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2AA48-5EEC-4433-8160-4659D6C1B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938" y="4011679"/>
            <a:ext cx="8816123" cy="2607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F1AEFB-87C2-4049-AFCE-91EB7CBF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Valence &amp;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Instramentalness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31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360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1CFA8-1962-4AB2-BCAC-33A9E429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4" y="1339344"/>
            <a:ext cx="8653807" cy="2559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78E3E0-49DA-4DE5-BC2D-088C410F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494" y="3998255"/>
            <a:ext cx="8653806" cy="25498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15DEFD5-5260-4F42-B072-697CA6533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Energy &amp; Tempo</a:t>
            </a:r>
          </a:p>
        </p:txBody>
      </p:sp>
    </p:spTree>
    <p:extLst>
      <p:ext uri="{BB962C8B-B14F-4D97-AF65-F5344CB8AC3E}">
        <p14:creationId xmlns:p14="http://schemas.microsoft.com/office/powerpoint/2010/main" val="206812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6FCA4E-B661-4F07-80D4-16D119CF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1" y="1248729"/>
            <a:ext cx="8750697" cy="26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C8D9B-CB6C-4986-96E2-07E4BF0F2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311" y="3963308"/>
            <a:ext cx="8671396" cy="27217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2C1FA8-F04A-C24F-8C42-F0B644DE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619" y="126655"/>
            <a:ext cx="8738732" cy="100965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Acousticness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 and Danceability</a:t>
            </a:r>
          </a:p>
        </p:txBody>
      </p:sp>
    </p:spTree>
    <p:extLst>
      <p:ext uri="{BB962C8B-B14F-4D97-AF65-F5344CB8AC3E}">
        <p14:creationId xmlns:p14="http://schemas.microsoft.com/office/powerpoint/2010/main" val="3105701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285750" indent="-285750" fontAlgn="base"/>
            <a:r>
              <a:rPr lang="en-US" sz="2400" dirty="0"/>
              <a:t>Songs are only from a top 50 playlists</a:t>
            </a:r>
          </a:p>
          <a:p>
            <a:pPr marL="285750" indent="-285750" fontAlgn="base"/>
            <a:r>
              <a:rPr lang="en-US" sz="2400" dirty="0"/>
              <a:t>Each song in top 50 is weighed equally</a:t>
            </a:r>
          </a:p>
          <a:p>
            <a:pPr marL="742950" lvl="1" indent="-285750" fontAlgn="base"/>
            <a:r>
              <a:rPr lang="en-US" dirty="0"/>
              <a:t>Possible to miss the impact of a single viral song </a:t>
            </a:r>
          </a:p>
          <a:p>
            <a:pPr marL="285750" indent="-285750" fontAlgn="base"/>
            <a:r>
              <a:rPr lang="en-US" sz="2400" dirty="0"/>
              <a:t>Spotify only vaguely explains how some audio features are calculated</a:t>
            </a:r>
          </a:p>
          <a:p>
            <a:pPr marL="742950" lvl="1" indent="-285750" fontAlgn="base"/>
            <a:r>
              <a:rPr lang="en-US" dirty="0"/>
              <a:t>No access to confidence values </a:t>
            </a: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ANALYSIS LIMITATIONS</a:t>
            </a:r>
          </a:p>
        </p:txBody>
      </p:sp>
    </p:spTree>
    <p:extLst>
      <p:ext uri="{BB962C8B-B14F-4D97-AF65-F5344CB8AC3E}">
        <p14:creationId xmlns:p14="http://schemas.microsoft.com/office/powerpoint/2010/main" val="2428425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2FE35F-393C-44ED-882B-2FBC5C8C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056" y="336754"/>
            <a:ext cx="5406501" cy="1009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1">
                  <a:lumMod val="50000"/>
                </a:schemeClr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6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7" y="72654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603B8-604E-4BF5-8B37-5909AAA5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318" y="277416"/>
            <a:ext cx="3447063" cy="1009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Study Plan</a:t>
            </a:r>
            <a:endParaRPr lang="en-US" b="1" i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960AD0-C270-4074-9D51-F66B75CE19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6904416"/>
              </p:ext>
            </p:extLst>
          </p:nvPr>
        </p:nvGraphicFramePr>
        <p:xfrm>
          <a:off x="1833675" y="1678257"/>
          <a:ext cx="8524649" cy="485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318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1" y="1984060"/>
            <a:ext cx="3191180" cy="46803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j-lt"/>
              </a:rPr>
              <a:t>Spotify conveniently maintains top 50 playlists by popularity for many regions</a:t>
            </a:r>
          </a:p>
          <a:p>
            <a:r>
              <a:rPr lang="en-US" sz="2400" b="1" dirty="0">
                <a:latin typeface="+mj-lt"/>
              </a:rPr>
              <a:t>Uses </a:t>
            </a:r>
            <a:r>
              <a:rPr lang="en-US" sz="2400" b="1" dirty="0" err="1">
                <a:latin typeface="+mj-lt"/>
              </a:rPr>
              <a:t>Oauth</a:t>
            </a:r>
            <a:r>
              <a:rPr lang="en-US" sz="2400" b="1" dirty="0">
                <a:latin typeface="+mj-lt"/>
              </a:rPr>
              <a:t> 2.0 for authentication, handled by </a:t>
            </a:r>
            <a:r>
              <a:rPr lang="en-US" sz="2400" b="1" dirty="0" err="1">
                <a:latin typeface="+mj-lt"/>
              </a:rPr>
              <a:t>Spotipy</a:t>
            </a:r>
            <a:r>
              <a:rPr lang="en-US" sz="2400" b="1" dirty="0">
                <a:latin typeface="+mj-lt"/>
              </a:rPr>
              <a:t> package</a:t>
            </a:r>
          </a:p>
          <a:p>
            <a:r>
              <a:rPr lang="en-US" sz="2400" b="1" dirty="0">
                <a:latin typeface="+mj-lt"/>
              </a:rPr>
              <a:t>All data pulled on Saturday, January 18th</a:t>
            </a:r>
          </a:p>
          <a:p>
            <a:pPr marL="0" indent="0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  <a:p>
            <a:pPr marL="0" indent="0" algn="ctr">
              <a:buNone/>
            </a:pPr>
            <a:endParaRPr lang="en-US" sz="24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SPOTIFY API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FEED89-E2E9-E249-8D9E-91471CA37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2" b="24570"/>
          <a:stretch/>
        </p:blipFill>
        <p:spPr>
          <a:xfrm>
            <a:off x="3954885" y="1568915"/>
            <a:ext cx="8158812" cy="517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5BB71-6A0D-7B48-A10D-0C054980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70" b="-204"/>
          <a:stretch/>
        </p:blipFill>
        <p:spPr>
          <a:xfrm>
            <a:off x="1130105" y="188283"/>
            <a:ext cx="10349132" cy="648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365B03-8631-4AA0-8CDA-6962F88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80" y="116084"/>
            <a:ext cx="4004911" cy="10096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API CALLING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06532-3F49-46AD-8705-9E2F9DA39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52" y="1857007"/>
            <a:ext cx="11340180" cy="2025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4C19B9-B352-4B63-8BC6-980C7522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2" y="4500466"/>
            <a:ext cx="11478607" cy="16304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A0CED9-3B67-4911-A7C8-2DC6208E13D0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290488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AE45FF-E5D6-224A-86BF-359AB8BF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3" y="0"/>
            <a:ext cx="9008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20100D-FDC0-46B2-9004-99E38056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52" y="72655"/>
            <a:ext cx="1603159" cy="1605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34B12DA5-3D57-3143-B1CD-33393DB3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6" y="116084"/>
            <a:ext cx="4803216" cy="33776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28FF2B-6B16-FD4D-BB2C-138411514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8" b="34381"/>
          <a:stretch/>
        </p:blipFill>
        <p:spPr>
          <a:xfrm>
            <a:off x="4263275" y="4188630"/>
            <a:ext cx="7659238" cy="2553286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AE773030-6172-A64B-9C39-489FC2B121F1}"/>
              </a:ext>
            </a:extLst>
          </p:cNvPr>
          <p:cNvSpPr/>
          <p:nvPr/>
        </p:nvSpPr>
        <p:spPr>
          <a:xfrm>
            <a:off x="7720100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CA4695-1523-1B40-BC64-78722FB519EF}"/>
              </a:ext>
            </a:extLst>
          </p:cNvPr>
          <p:cNvSpPr txBox="1"/>
          <p:nvPr/>
        </p:nvSpPr>
        <p:spPr>
          <a:xfrm>
            <a:off x="1301677" y="1758783"/>
            <a:ext cx="2946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Loop through dictionary of Country: Spotify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8B77C-79CB-464A-9677-6498F458BF82}"/>
              </a:ext>
            </a:extLst>
          </p:cNvPr>
          <p:cNvSpPr txBox="1"/>
          <p:nvPr/>
        </p:nvSpPr>
        <p:spPr>
          <a:xfrm>
            <a:off x="1301677" y="4579579"/>
            <a:ext cx="2758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Generate </a:t>
            </a:r>
            <a:r>
              <a:rPr lang="en-US" sz="2400" dirty="0" err="1"/>
              <a:t>dataframe</a:t>
            </a:r>
            <a:r>
              <a:rPr lang="en-US" sz="2400" dirty="0"/>
              <a:t> of audio features for top 50 songs in each country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AA37140-F95F-3549-A989-A59B6E0AF415}"/>
              </a:ext>
            </a:extLst>
          </p:cNvPr>
          <p:cNvSpPr/>
          <p:nvPr/>
        </p:nvSpPr>
        <p:spPr>
          <a:xfrm>
            <a:off x="2340942" y="3582224"/>
            <a:ext cx="745588" cy="51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7DB1-294B-4646-996C-7DBE6B15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256"/>
            <a:ext cx="10515600" cy="51070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  <a:p>
            <a:pPr marL="0" indent="0" algn="ctr">
              <a:buNone/>
            </a:pPr>
            <a:endParaRPr lang="en-US" sz="2000" b="1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E7B2A-4B4C-4AA4-AACA-287DF1C6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03" y="80118"/>
            <a:ext cx="4528694" cy="100965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P-Value Calculation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701E9-10CF-49AC-AD6A-17219DD4C7BD}"/>
              </a:ext>
            </a:extLst>
          </p:cNvPr>
          <p:cNvSpPr/>
          <p:nvPr/>
        </p:nvSpPr>
        <p:spPr>
          <a:xfrm>
            <a:off x="8371643" y="337351"/>
            <a:ext cx="2760955" cy="11735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Need to add codes and the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0C2976-4ED6-C649-8AC7-53FC40533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57" y="72655"/>
            <a:ext cx="10337800" cy="66802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9A3418-9558-4EF3-A428-1639430674AF}"/>
              </a:ext>
            </a:extLst>
          </p:cNvPr>
          <p:cNvSpPr/>
          <p:nvPr/>
        </p:nvSpPr>
        <p:spPr>
          <a:xfrm>
            <a:off x="9417377" y="169682"/>
            <a:ext cx="2234153" cy="10096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Amos</a:t>
            </a:r>
          </a:p>
        </p:txBody>
      </p:sp>
    </p:spTree>
    <p:extLst>
      <p:ext uri="{BB962C8B-B14F-4D97-AF65-F5344CB8AC3E}">
        <p14:creationId xmlns:p14="http://schemas.microsoft.com/office/powerpoint/2010/main" val="347308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532</Words>
  <Application>Microsoft Macintosh PowerPoint</Application>
  <PresentationFormat>Widescreen</PresentationFormat>
  <Paragraphs>191</Paragraphs>
  <Slides>29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Algerian</vt:lpstr>
      <vt:lpstr>Arial</vt:lpstr>
      <vt:lpstr>Arial Black</vt:lpstr>
      <vt:lpstr>Arial Narrow</vt:lpstr>
      <vt:lpstr>Bernard MT Condensed</vt:lpstr>
      <vt:lpstr>Bodoni MT</vt:lpstr>
      <vt:lpstr>Calibri</vt:lpstr>
      <vt:lpstr>Calibri Light</vt:lpstr>
      <vt:lpstr>Times New Roman</vt:lpstr>
      <vt:lpstr>Wingdings</vt:lpstr>
      <vt:lpstr>Office Theme</vt:lpstr>
      <vt:lpstr>Music Trend</vt:lpstr>
      <vt:lpstr>Introduction</vt:lpstr>
      <vt:lpstr>Study Plan</vt:lpstr>
      <vt:lpstr>SPOTIFY API</vt:lpstr>
      <vt:lpstr>PowerPoint Presentation</vt:lpstr>
      <vt:lpstr>API CALLING</vt:lpstr>
      <vt:lpstr>PowerPoint Presentation</vt:lpstr>
      <vt:lpstr>PowerPoint Presentation</vt:lpstr>
      <vt:lpstr>P-Value Calculation</vt:lpstr>
      <vt:lpstr>PowerPoint Presentation</vt:lpstr>
      <vt:lpstr>Data Selection</vt:lpstr>
      <vt:lpstr>Code: Audio Features Correlation</vt:lpstr>
      <vt:lpstr>Audio Features Correlation Code</vt:lpstr>
      <vt:lpstr>Code: Correlation at country level and scatter plot</vt:lpstr>
      <vt:lpstr>PowerPoint Presentation</vt:lpstr>
      <vt:lpstr>PowerPoint Presentation</vt:lpstr>
      <vt:lpstr>Danceability</vt:lpstr>
      <vt:lpstr>Loudness</vt:lpstr>
      <vt:lpstr>Valence</vt:lpstr>
      <vt:lpstr>Tempo</vt:lpstr>
      <vt:lpstr>Duration</vt:lpstr>
      <vt:lpstr>Acousticness</vt:lpstr>
      <vt:lpstr>How good is our analysis?</vt:lpstr>
      <vt:lpstr>Loudness &amp; Time Signature</vt:lpstr>
      <vt:lpstr>Valence &amp; Instramentalness</vt:lpstr>
      <vt:lpstr>Energy &amp; Tempo</vt:lpstr>
      <vt:lpstr>Acousticness and Danceability</vt:lpstr>
      <vt:lpstr>ANALYSIS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</dc:title>
  <dc:creator>shadi.askarzadeh@gmail.com</dc:creator>
  <cp:lastModifiedBy>An V. Bui</cp:lastModifiedBy>
  <cp:revision>131</cp:revision>
  <dcterms:created xsi:type="dcterms:W3CDTF">2020-01-20T08:45:05Z</dcterms:created>
  <dcterms:modified xsi:type="dcterms:W3CDTF">2020-01-24T02:18:35Z</dcterms:modified>
</cp:coreProperties>
</file>